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5B661-FB18-443E-B18D-DDCC622BB784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D1C43-6754-4780-B1BB-EED64075B66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1049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E95D23-D53B-4642-9736-E820C75E74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64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45AD-2B52-47F9-A03D-6E9852438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B89D8-5202-4616-96AA-A22F4F3CA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20140-2902-4CAA-B1BA-03751442F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DEFC-E324-4792-A0FE-E82209266AD1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7F425-21D1-4046-87CA-BE8B653D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93BA3-0273-4BD6-B4CE-718AC30EC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EF-F3A6-44CC-AFD4-E6D3DCD3C4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1391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76115-6532-4596-BA40-796F4983A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8A12BF-3A4D-4BE1-A097-397C4A6A3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13596-B283-4AAA-B0E8-D734CBC5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DEFC-E324-4792-A0FE-E82209266AD1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77FD1-63FD-4862-A394-2E54C9996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39D3B-7507-41F7-9F39-185D332AB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EF-F3A6-44CC-AFD4-E6D3DCD3C4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226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8CCDC7-D758-415C-A41D-4883BAC60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AC68B-D104-4FAC-9ED1-0443CC02A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4992-1BB4-4E8B-B0BC-DF399F7A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DEFC-E324-4792-A0FE-E82209266AD1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381AD-DDB9-4CBC-A037-91835E501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78388-4CCC-470C-B3C8-573137E4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EF-F3A6-44CC-AFD4-E6D3DCD3C4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741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A2DB7-EC92-4018-9FBC-6DED9AA29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3F707-823D-49DB-AD6F-6CB7C50BF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AF6CD-85CB-45D9-8831-CC5037A58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DEFC-E324-4792-A0FE-E82209266AD1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4A90A-1E85-4F4A-B5C4-D195F2C0C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E5959-F4AC-4CBB-BDA8-DA85A85E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EF-F3A6-44CC-AFD4-E6D3DCD3C4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786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FA7F8-1602-4DCD-A238-AFCB4EC10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230A5-6C4D-4456-BA2D-5FCB807A1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D635C-5D50-46FB-8064-22966D012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DEFC-E324-4792-A0FE-E82209266AD1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EF030-FAC0-4DA9-A60F-05C67DD54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915C2-647C-4FB1-A9A6-FC096387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EF-F3A6-44CC-AFD4-E6D3DCD3C4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780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FE2E7-A966-4B4A-BEE7-9496A25E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B03C-04E7-4BF2-9F50-17E79F6A3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B77C3-B26D-4E5E-B507-B55BEB800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95EE9-BFC9-4013-BB0A-F88BCE56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DEFC-E324-4792-A0FE-E82209266AD1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321D1-F6B1-4AD4-9CCD-E9F16AB0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0B1F1-C1EB-49FC-9765-F6DD5C7E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EF-F3A6-44CC-AFD4-E6D3DCD3C4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948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556B8-0D70-4382-8699-731C52688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0CB48-4FAF-405D-8273-DBF559280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DCBCE-53B0-470F-BF5D-58CBB0074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F1C675-DFE0-4205-97A9-A13E3E369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DB0C3D-6C34-469E-BE5A-360A5DD1B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FBBC8-88D5-4983-A6F8-D401606C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DEFC-E324-4792-A0FE-E82209266AD1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ECCC01-9C17-441C-A798-D0BE3E99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7F31FC-A93A-4A22-92FE-387D0EFD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EF-F3A6-44CC-AFD4-E6D3DCD3C4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1733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884C6-6909-4167-A2A1-418BB1A74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5AA6B7-30C5-4CAD-9853-B3196F24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DEFC-E324-4792-A0FE-E82209266AD1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9034D7-9C74-43E6-83E3-9EF9F500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2AC63-4ED0-4BB2-BDC3-5EA22DB56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EF-F3A6-44CC-AFD4-E6D3DCD3C4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5703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F7F01D-7851-4EE0-9246-B8655430A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DEFC-E324-4792-A0FE-E82209266AD1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8EFC3-D7DA-457F-A0D3-C2D52D6EC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20025-F995-44C0-BC16-8EFEEA47E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EF-F3A6-44CC-AFD4-E6D3DCD3C4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007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5986B-A93B-4F6C-B613-0DDC779D9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D8451-1868-4F05-B99B-66F0FC26E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137156-FED9-44E2-883C-421653929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CDD16-4E68-4AB9-8187-07EF7340C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DEFC-E324-4792-A0FE-E82209266AD1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D7996-8B44-4578-85B7-C09F86B3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3E002-F371-476E-8C95-103D5133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EF-F3A6-44CC-AFD4-E6D3DCD3C4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993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A4542-3B4C-4FBD-90A4-0D0AE421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B6101-927D-42BE-A0EE-10F96A2D97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2E2D2-BA39-478A-936E-C435A0EAA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BECA7-3DAE-46EE-92D0-058F97051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DEFC-E324-4792-A0FE-E82209266AD1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87BE2-186A-4A6F-B825-E280123DA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40768-51E9-47E9-9EB0-823FB004D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EF-F3A6-44CC-AFD4-E6D3DCD3C4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719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6E93F-9914-4B35-B4D2-FA031C5F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55BEE-7CFB-49A8-BB49-F96F8B021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ECEEA-0FE0-49CE-AE81-47B9F8B9A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DEFC-E324-4792-A0FE-E82209266AD1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81FB4-2E15-4D73-BA11-3718FB56CD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A96F6-E6F6-474F-A672-F449BD1E5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C17EF-F3A6-44CC-AFD4-E6D3DCD3C4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016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141391-C5A7-E34C-9862-B6AD6BFD11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46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2654F217-7968-EE40-B1C6-8098B0A359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3" t="1" r="2720" b="930"/>
          <a:stretch/>
        </p:blipFill>
        <p:spPr>
          <a:xfrm>
            <a:off x="45668" y="-1"/>
            <a:ext cx="3479002" cy="26254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9F5855D-A4F2-234B-A2D2-76FCF4A155A3}"/>
              </a:ext>
            </a:extLst>
          </p:cNvPr>
          <p:cNvSpPr txBox="1"/>
          <p:nvPr/>
        </p:nvSpPr>
        <p:spPr>
          <a:xfrm>
            <a:off x="45667" y="6065462"/>
            <a:ext cx="2991545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/>
                <a:ea typeface="Open Sans"/>
                <a:cs typeface="Open Sans"/>
              </a:rPr>
              <a:t>Friday’s activity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91B09C-54EB-2845-8A59-BCDD5D7F8B79}"/>
              </a:ext>
            </a:extLst>
          </p:cNvPr>
          <p:cNvSpPr txBox="1"/>
          <p:nvPr/>
        </p:nvSpPr>
        <p:spPr>
          <a:xfrm>
            <a:off x="481263" y="3737935"/>
            <a:ext cx="10647947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2800" dirty="0">
              <a:solidFill>
                <a:schemeClr val="bg1"/>
              </a:solidFill>
              <a:latin typeface="Open Sanskri"/>
              <a:ea typeface="Open Sans"/>
              <a:cs typeface="Open Sans"/>
            </a:endParaRPr>
          </a:p>
          <a:p>
            <a:pPr algn="ctr"/>
            <a:endParaRPr lang="en-GB" sz="2400" dirty="0">
              <a:solidFill>
                <a:srgbClr val="EEC00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0B22C2-7D20-41AA-BDF5-761A0EC044AC}"/>
              </a:ext>
            </a:extLst>
          </p:cNvPr>
          <p:cNvSpPr txBox="1"/>
          <p:nvPr/>
        </p:nvSpPr>
        <p:spPr>
          <a:xfrm>
            <a:off x="3846132" y="6056357"/>
            <a:ext cx="6711274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Open Sanskri"/>
                <a:ea typeface="Open Sans"/>
                <a:cs typeface="Open Sans"/>
              </a:rPr>
              <a:t>Come and learn the French days of the week song with Miss Lingard!</a:t>
            </a:r>
          </a:p>
          <a:p>
            <a:pPr algn="ctr"/>
            <a:endParaRPr lang="en-GB" sz="2400" dirty="0">
              <a:solidFill>
                <a:srgbClr val="EEC00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757062-8885-49FD-B182-8C3801733B90}"/>
              </a:ext>
            </a:extLst>
          </p:cNvPr>
          <p:cNvSpPr txBox="1"/>
          <p:nvPr/>
        </p:nvSpPr>
        <p:spPr>
          <a:xfrm>
            <a:off x="45667" y="5109079"/>
            <a:ext cx="450704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/>
                <a:ea typeface="Open Sans"/>
                <a:cs typeface="Open Sans"/>
              </a:rPr>
              <a:t>Thursday’s activity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800" dirty="0"/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0C8AA312-582E-48B9-93E9-FCA14DB2DCE5}"/>
              </a:ext>
            </a:extLst>
          </p:cNvPr>
          <p:cNvSpPr txBox="1"/>
          <p:nvPr/>
        </p:nvSpPr>
        <p:spPr>
          <a:xfrm>
            <a:off x="3808065" y="5104345"/>
            <a:ext cx="789181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bg1"/>
                </a:solidFill>
                <a:latin typeface="Open Sanskri"/>
                <a:ea typeface="Open Sans"/>
                <a:cs typeface="Open Sans"/>
              </a:rPr>
              <a:t>Copy down a way to say 'HELLO' in one of the European languages on the desk and add it to the paper chain!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C2B7EF-4E50-40B6-9010-B6F1897B0666}"/>
              </a:ext>
            </a:extLst>
          </p:cNvPr>
          <p:cNvSpPr txBox="1"/>
          <p:nvPr/>
        </p:nvSpPr>
        <p:spPr>
          <a:xfrm>
            <a:off x="-64894" y="3954688"/>
            <a:ext cx="578943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/>
                <a:ea typeface="Open Sans"/>
                <a:cs typeface="Open Sans"/>
              </a:rPr>
              <a:t>Wednesday’s activity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800" dirty="0"/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610DA307-B18A-43F1-AAD3-007937B166C1}"/>
              </a:ext>
            </a:extLst>
          </p:cNvPr>
          <p:cNvSpPr txBox="1"/>
          <p:nvPr/>
        </p:nvSpPr>
        <p:spPr>
          <a:xfrm>
            <a:off x="3808065" y="3952666"/>
            <a:ext cx="643489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bg1"/>
                </a:solidFill>
                <a:latin typeface="Open Sanskri"/>
                <a:ea typeface="Open Sans"/>
                <a:cs typeface="Open Sans"/>
              </a:rPr>
              <a:t>Get the highest score on the language games! On I-Pads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1B35CE-6597-4CAC-90B0-FB2F728D5696}"/>
              </a:ext>
            </a:extLst>
          </p:cNvPr>
          <p:cNvSpPr txBox="1"/>
          <p:nvPr/>
        </p:nvSpPr>
        <p:spPr>
          <a:xfrm>
            <a:off x="67366" y="2815291"/>
            <a:ext cx="4323172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/>
                <a:ea typeface="Open Sans"/>
                <a:cs typeface="Open Sans"/>
              </a:rPr>
              <a:t>Tuesday’s activity</a:t>
            </a:r>
            <a:endParaRPr lang="en-U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800" dirty="0"/>
          </a:p>
        </p:txBody>
      </p:sp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332F257C-9ECC-4FD0-B1E1-CF85C97389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3" t="1" r="2720" b="930"/>
          <a:stretch/>
        </p:blipFill>
        <p:spPr>
          <a:xfrm>
            <a:off x="8712998" y="-14630"/>
            <a:ext cx="3479002" cy="262548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0455F5D-A697-47BF-9D8F-DD71BBD4E50C}"/>
              </a:ext>
            </a:extLst>
          </p:cNvPr>
          <p:cNvSpPr txBox="1"/>
          <p:nvPr/>
        </p:nvSpPr>
        <p:spPr>
          <a:xfrm>
            <a:off x="3808065" y="2900051"/>
            <a:ext cx="809692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Open Sanskri"/>
                <a:ea typeface="Open Sans"/>
                <a:cs typeface="Open Sans"/>
              </a:rPr>
              <a:t>Learn how to use British Sign language to greet someone and say your name.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7054D0-15F1-46A9-97AC-40F1C6521C4E}"/>
              </a:ext>
            </a:extLst>
          </p:cNvPr>
          <p:cNvSpPr txBox="1"/>
          <p:nvPr/>
        </p:nvSpPr>
        <p:spPr>
          <a:xfrm>
            <a:off x="67366" y="1548535"/>
            <a:ext cx="4255806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/>
                <a:ea typeface="Open Sans"/>
                <a:cs typeface="Open Sans"/>
              </a:rPr>
              <a:t>Monday’s 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Activity </a:t>
            </a:r>
          </a:p>
          <a:p>
            <a:endParaRPr lang="en-US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5010B-89F6-453A-A604-DBBE5F586DD3}"/>
              </a:ext>
            </a:extLst>
          </p:cNvPr>
          <p:cNvSpPr txBox="1"/>
          <p:nvPr/>
        </p:nvSpPr>
        <p:spPr>
          <a:xfrm>
            <a:off x="3808065" y="1568110"/>
            <a:ext cx="8200058" cy="16773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Open Sanskri"/>
                <a:ea typeface="Open Sans"/>
                <a:cs typeface="Open Sans"/>
              </a:rPr>
              <a:t>Treasure Hunt! Look for the flags around the heart space with a letter on. Write down the letters and rearrange them to make a European capital city. </a:t>
            </a:r>
            <a:endParaRPr lang="en-GB" sz="2400" dirty="0">
              <a:solidFill>
                <a:schemeClr val="bg1"/>
              </a:solidFill>
              <a:latin typeface="Open Sansk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GB" sz="2000" dirty="0">
              <a:solidFill>
                <a:srgbClr val="EEC00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30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86a87dc-e830-47a2-a0e6-828840877b5b">
      <UserInfo>
        <DisplayName>Stone K (Horizon Teacher)</DisplayName>
        <AccountId>123</AccountId>
        <AccountType/>
      </UserInfo>
      <UserInfo>
        <DisplayName>Eddy, M (Horizon Teacher)</DisplayName>
        <AccountId>124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AEABCB3022847A39100B03C1E0DFE" ma:contentTypeVersion="13" ma:contentTypeDescription="Create a new document." ma:contentTypeScope="" ma:versionID="e3f145a5d2470def79f98b4d44e735c3">
  <xsd:schema xmlns:xsd="http://www.w3.org/2001/XMLSchema" xmlns:xs="http://www.w3.org/2001/XMLSchema" xmlns:p="http://schemas.microsoft.com/office/2006/metadata/properties" xmlns:ns2="6c112bcd-e787-4b16-bba6-dc8fc7c4ad11" xmlns:ns3="886a87dc-e830-47a2-a0e6-828840877b5b" targetNamespace="http://schemas.microsoft.com/office/2006/metadata/properties" ma:root="true" ma:fieldsID="62c552e86170fb4ef85c72658ef519e6" ns2:_="" ns3:_="">
    <xsd:import namespace="6c112bcd-e787-4b16-bba6-dc8fc7c4ad11"/>
    <xsd:import namespace="886a87dc-e830-47a2-a0e6-828840877b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12bcd-e787-4b16-bba6-dc8fc7c4ad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a87dc-e830-47a2-a0e6-828840877b5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D3E487-6226-4DF6-B999-7C03B61CAEED}">
  <ds:schemaRefs>
    <ds:schemaRef ds:uri="886a87dc-e830-47a2-a0e6-828840877b5b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6c112bcd-e787-4b16-bba6-dc8fc7c4ad11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67B07F-855D-4853-B63B-1DA0F5FA50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32E0C9-A10A-44B8-B8B9-BC1BD275F6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112bcd-e787-4b16-bba6-dc8fc7c4ad11"/>
    <ds:schemaRef ds:uri="886a87dc-e830-47a2-a0e6-828840877b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106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Open Sanskri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Gilmartin, K (Horizon Teacher)</dc:creator>
  <cp:lastModifiedBy>Gilmartin, K (Horizon Teacher)</cp:lastModifiedBy>
  <cp:revision>2</cp:revision>
  <dcterms:created xsi:type="dcterms:W3CDTF">2021-09-20T13:00:13Z</dcterms:created>
  <dcterms:modified xsi:type="dcterms:W3CDTF">2021-11-19T06:59:01Z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0x01010062DAEABCB3022847A39100B03C1E0DFE</vt:lpwstr>
  </property>
</Properties>
</file>