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C001"/>
    <a:srgbClr val="246B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64424D-EBD8-42F7-9DC4-B4FFAF454B1C}" v="12" dt="2021-11-15T15:44:07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martin, K (Horizon Teacher)" userId="76ff8322-226a-4379-b8e2-f2d06057e637" providerId="ADAL" clId="{B564424D-EBD8-42F7-9DC4-B4FFAF454B1C}"/>
    <pc:docChg chg="undo custSel addSld delSld modSld">
      <pc:chgData name="Gilmartin, K (Horizon Teacher)" userId="76ff8322-226a-4379-b8e2-f2d06057e637" providerId="ADAL" clId="{B564424D-EBD8-42F7-9DC4-B4FFAF454B1C}" dt="2021-11-15T15:44:46.633" v="71" actId="1076"/>
      <pc:docMkLst>
        <pc:docMk/>
      </pc:docMkLst>
      <pc:sldChg chg="addSp modSp mod">
        <pc:chgData name="Gilmartin, K (Horizon Teacher)" userId="76ff8322-226a-4379-b8e2-f2d06057e637" providerId="ADAL" clId="{B564424D-EBD8-42F7-9DC4-B4FFAF454B1C}" dt="2021-11-15T15:39:07.177" v="32" actId="14100"/>
        <pc:sldMkLst>
          <pc:docMk/>
          <pc:sldMk cId="3695102521" sldId="256"/>
        </pc:sldMkLst>
        <pc:spChg chg="mod">
          <ac:chgData name="Gilmartin, K (Horizon Teacher)" userId="76ff8322-226a-4379-b8e2-f2d06057e637" providerId="ADAL" clId="{B564424D-EBD8-42F7-9DC4-B4FFAF454B1C}" dt="2021-11-15T15:33:17.794" v="5" actId="1076"/>
          <ac:spMkLst>
            <pc:docMk/>
            <pc:sldMk cId="3695102521" sldId="256"/>
            <ac:spMk id="9" creationId="{B1141391-C5A7-E34C-9862-B6AD6BFD119A}"/>
          </ac:spMkLst>
        </pc:spChg>
        <pc:spChg chg="mod">
          <ac:chgData name="Gilmartin, K (Horizon Teacher)" userId="76ff8322-226a-4379-b8e2-f2d06057e637" providerId="ADAL" clId="{B564424D-EBD8-42F7-9DC4-B4FFAF454B1C}" dt="2021-11-15T15:38:47.057" v="28" actId="1076"/>
          <ac:spMkLst>
            <pc:docMk/>
            <pc:sldMk cId="3695102521" sldId="256"/>
            <ac:spMk id="10" creationId="{C9F5855D-A4F2-234B-A2D2-76FCF4A155A3}"/>
          </ac:spMkLst>
        </pc:spChg>
        <pc:spChg chg="mod">
          <ac:chgData name="Gilmartin, K (Horizon Teacher)" userId="76ff8322-226a-4379-b8e2-f2d06057e637" providerId="ADAL" clId="{B564424D-EBD8-42F7-9DC4-B4FFAF454B1C}" dt="2021-11-15T15:35:13.891" v="27" actId="313"/>
          <ac:spMkLst>
            <pc:docMk/>
            <pc:sldMk cId="3695102521" sldId="256"/>
            <ac:spMk id="11" creationId="{BF91B09C-54EB-2845-8A59-BCDD5D7F8B79}"/>
          </ac:spMkLst>
        </pc:spChg>
        <pc:picChg chg="add mod">
          <ac:chgData name="Gilmartin, K (Horizon Teacher)" userId="76ff8322-226a-4379-b8e2-f2d06057e637" providerId="ADAL" clId="{B564424D-EBD8-42F7-9DC4-B4FFAF454B1C}" dt="2021-11-15T15:38:52.658" v="30" actId="1076"/>
          <ac:picMkLst>
            <pc:docMk/>
            <pc:sldMk cId="3695102521" sldId="256"/>
            <ac:picMk id="6" creationId="{AC1B74B8-87AD-4197-81A3-0C5363E8A7D8}"/>
          </ac:picMkLst>
        </pc:picChg>
        <pc:picChg chg="mod">
          <ac:chgData name="Gilmartin, K (Horizon Teacher)" userId="76ff8322-226a-4379-b8e2-f2d06057e637" providerId="ADAL" clId="{B564424D-EBD8-42F7-9DC4-B4FFAF454B1C}" dt="2021-11-15T15:39:07.177" v="32" actId="14100"/>
          <ac:picMkLst>
            <pc:docMk/>
            <pc:sldMk cId="3695102521" sldId="256"/>
            <ac:picMk id="7" creationId="{2654F217-7968-EE40-B1C6-8098B0A359D6}"/>
          </ac:picMkLst>
        </pc:picChg>
      </pc:sldChg>
      <pc:sldChg chg="addSp modSp mod">
        <pc:chgData name="Gilmartin, K (Horizon Teacher)" userId="76ff8322-226a-4379-b8e2-f2d06057e637" providerId="ADAL" clId="{B564424D-EBD8-42F7-9DC4-B4FFAF454B1C}" dt="2021-11-15T15:41:41.138" v="52" actId="14100"/>
        <pc:sldMkLst>
          <pc:docMk/>
          <pc:sldMk cId="184775050" sldId="257"/>
        </pc:sldMkLst>
        <pc:spChg chg="mod">
          <ac:chgData name="Gilmartin, K (Horizon Teacher)" userId="76ff8322-226a-4379-b8e2-f2d06057e637" providerId="ADAL" clId="{B564424D-EBD8-42F7-9DC4-B4FFAF454B1C}" dt="2021-11-15T15:41:17.934" v="49" actId="1076"/>
          <ac:spMkLst>
            <pc:docMk/>
            <pc:sldMk cId="184775050" sldId="257"/>
            <ac:spMk id="4" creationId="{55AE0B11-41D1-F549-BD18-50219064C424}"/>
          </ac:spMkLst>
        </pc:spChg>
        <pc:spChg chg="mod">
          <ac:chgData name="Gilmartin, K (Horizon Teacher)" userId="76ff8322-226a-4379-b8e2-f2d06057e637" providerId="ADAL" clId="{B564424D-EBD8-42F7-9DC4-B4FFAF454B1C}" dt="2021-11-15T15:41:12.186" v="47" actId="1076"/>
          <ac:spMkLst>
            <pc:docMk/>
            <pc:sldMk cId="184775050" sldId="257"/>
            <ac:spMk id="6" creationId="{89916DD9-2F32-F040-95B2-F999B112388A}"/>
          </ac:spMkLst>
        </pc:spChg>
        <pc:spChg chg="mod">
          <ac:chgData name="Gilmartin, K (Horizon Teacher)" userId="76ff8322-226a-4379-b8e2-f2d06057e637" providerId="ADAL" clId="{B564424D-EBD8-42F7-9DC4-B4FFAF454B1C}" dt="2021-11-15T15:41:28.410" v="50" actId="1076"/>
          <ac:spMkLst>
            <pc:docMk/>
            <pc:sldMk cId="184775050" sldId="257"/>
            <ac:spMk id="7" creationId="{B0BBF288-2FD7-6345-8222-CF4650A6552A}"/>
          </ac:spMkLst>
        </pc:spChg>
        <pc:picChg chg="mod">
          <ac:chgData name="Gilmartin, K (Horizon Teacher)" userId="76ff8322-226a-4379-b8e2-f2d06057e637" providerId="ADAL" clId="{B564424D-EBD8-42F7-9DC4-B4FFAF454B1C}" dt="2021-11-15T15:41:41.138" v="52" actId="14100"/>
          <ac:picMkLst>
            <pc:docMk/>
            <pc:sldMk cId="184775050" sldId="257"/>
            <ac:picMk id="5" creationId="{F198EA1C-04D6-3B41-95B4-B3F61A443651}"/>
          </ac:picMkLst>
        </pc:picChg>
        <pc:picChg chg="add mod">
          <ac:chgData name="Gilmartin, K (Horizon Teacher)" userId="76ff8322-226a-4379-b8e2-f2d06057e637" providerId="ADAL" clId="{B564424D-EBD8-42F7-9DC4-B4FFAF454B1C}" dt="2021-11-15T15:40:04.678" v="40"/>
          <ac:picMkLst>
            <pc:docMk/>
            <pc:sldMk cId="184775050" sldId="257"/>
            <ac:picMk id="8" creationId="{66C1B093-1C64-4899-8B9D-D0AF304CFB5D}"/>
          </ac:picMkLst>
        </pc:picChg>
      </pc:sldChg>
      <pc:sldChg chg="addSp modSp mod">
        <pc:chgData name="Gilmartin, K (Horizon Teacher)" userId="76ff8322-226a-4379-b8e2-f2d06057e637" providerId="ADAL" clId="{B564424D-EBD8-42F7-9DC4-B4FFAF454B1C}" dt="2021-11-15T15:44:46.633" v="71" actId="1076"/>
        <pc:sldMkLst>
          <pc:docMk/>
          <pc:sldMk cId="1298913204" sldId="258"/>
        </pc:sldMkLst>
        <pc:spChg chg="mod">
          <ac:chgData name="Gilmartin, K (Horizon Teacher)" userId="76ff8322-226a-4379-b8e2-f2d06057e637" providerId="ADAL" clId="{B564424D-EBD8-42F7-9DC4-B4FFAF454B1C}" dt="2021-11-15T15:43:52.278" v="63" actId="1076"/>
          <ac:spMkLst>
            <pc:docMk/>
            <pc:sldMk cId="1298913204" sldId="258"/>
            <ac:spMk id="4" creationId="{B8C33C85-6A6A-B64E-BB99-56834E042B58}"/>
          </ac:spMkLst>
        </pc:spChg>
        <pc:spChg chg="mod">
          <ac:chgData name="Gilmartin, K (Horizon Teacher)" userId="76ff8322-226a-4379-b8e2-f2d06057e637" providerId="ADAL" clId="{B564424D-EBD8-42F7-9DC4-B4FFAF454B1C}" dt="2021-11-15T15:44:46.633" v="71" actId="1076"/>
          <ac:spMkLst>
            <pc:docMk/>
            <pc:sldMk cId="1298913204" sldId="258"/>
            <ac:spMk id="6" creationId="{49590124-5C60-2C4F-94A5-7AB1FC1F1FF4}"/>
          </ac:spMkLst>
        </pc:spChg>
        <pc:spChg chg="mod">
          <ac:chgData name="Gilmartin, K (Horizon Teacher)" userId="76ff8322-226a-4379-b8e2-f2d06057e637" providerId="ADAL" clId="{B564424D-EBD8-42F7-9DC4-B4FFAF454B1C}" dt="2021-11-15T15:44:43.027" v="70" actId="1076"/>
          <ac:spMkLst>
            <pc:docMk/>
            <pc:sldMk cId="1298913204" sldId="258"/>
            <ac:spMk id="7" creationId="{4280DCD4-F4DF-1344-9BA0-56D348E9703F}"/>
          </ac:spMkLst>
        </pc:spChg>
        <pc:picChg chg="mod">
          <ac:chgData name="Gilmartin, K (Horizon Teacher)" userId="76ff8322-226a-4379-b8e2-f2d06057e637" providerId="ADAL" clId="{B564424D-EBD8-42F7-9DC4-B4FFAF454B1C}" dt="2021-11-15T15:44:12.108" v="67" actId="14100"/>
          <ac:picMkLst>
            <pc:docMk/>
            <pc:sldMk cId="1298913204" sldId="258"/>
            <ac:picMk id="5" creationId="{BE37E620-A3D0-1540-8FE0-DB6DE0C4D3C0}"/>
          </ac:picMkLst>
        </pc:picChg>
        <pc:picChg chg="add mod">
          <ac:chgData name="Gilmartin, K (Horizon Teacher)" userId="76ff8322-226a-4379-b8e2-f2d06057e637" providerId="ADAL" clId="{B564424D-EBD8-42F7-9DC4-B4FFAF454B1C}" dt="2021-11-15T15:44:07.110" v="66"/>
          <ac:picMkLst>
            <pc:docMk/>
            <pc:sldMk cId="1298913204" sldId="258"/>
            <ac:picMk id="8" creationId="{CCD56E23-F673-4AA6-B2F4-3EAD5FA41377}"/>
          </ac:picMkLst>
        </pc:picChg>
      </pc:sldChg>
      <pc:sldChg chg="add del">
        <pc:chgData name="Gilmartin, K (Horizon Teacher)" userId="76ff8322-226a-4379-b8e2-f2d06057e637" providerId="ADAL" clId="{B564424D-EBD8-42F7-9DC4-B4FFAF454B1C}" dt="2021-11-15T15:40:00.383" v="39"/>
        <pc:sldMkLst>
          <pc:docMk/>
          <pc:sldMk cId="2079016892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F49CA-0F32-C54C-8669-7C8241042CD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95D23-D53B-4642-9736-E820C75E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05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95D23-D53B-4642-9736-E820C75E74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7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98A09-9EA7-8340-9705-3CABCBF6B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D09F5-F69B-1943-B1C3-E37F1E428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76E36-35AD-9142-A50A-A149DF298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37F2-6CF7-B744-996B-8714219E8DD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C12A0-1A81-6149-8B50-4E233582E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F2E8B-646A-B04C-8BF5-FF4A67B92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D52F-DA66-0243-8D98-5FA0E5988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D6B1A-DFF8-1A42-AAEE-B8FC73C56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73DAD-0FFF-7C46-ADC2-B03696564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36E62-B6A6-8640-8032-077D6E94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37F2-6CF7-B744-996B-8714219E8DD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3A32B-DB37-504E-82EF-94285245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3CB1E-4769-AB4C-8C8A-45C9DABA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D52F-DA66-0243-8D98-5FA0E5988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5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3C008C-22B8-A14C-BDC7-BF4EA19C49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7DBB5-9AE9-3F49-B0AD-0158E9B1D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D31E9-80FE-D247-9376-78CDB0E2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37F2-6CF7-B744-996B-8714219E8DD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58628-5B51-D240-B1C0-A23CE001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A7139-5466-BC47-809C-6AFEAC8DA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D52F-DA66-0243-8D98-5FA0E5988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9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1E3F7-F42E-7A4F-802D-8F49A4966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37756-7E2D-4C4A-9927-3ADC57CFA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AC536-4977-244D-8BCC-523D1C6A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37F2-6CF7-B744-996B-8714219E8DD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8D984-CB77-A047-A2B2-D1EB6F10B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293B2-1208-EA44-AD17-3D07AD4DA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D52F-DA66-0243-8D98-5FA0E5988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4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DD65-6DFE-D241-A079-EE87611D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2881C-E71D-DA43-9B90-F21326B6C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22C63-9A97-6242-8BBD-5B5015D1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37F2-6CF7-B744-996B-8714219E8DD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EE517-57F4-094E-90E3-BE87BC4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82E69-70E9-394E-91DB-01C540E4D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D52F-DA66-0243-8D98-5FA0E5988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2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E3B0-BC23-A748-AE19-60DB6705A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B3701-A497-2B45-A03C-4B76CC177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8F700-4618-CF4B-9D36-C05749A64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9D104-FD13-C44B-8D02-7335D7E3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37F2-6CF7-B744-996B-8714219E8DD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4D2BF-DF50-9D4F-9CE4-303E111B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4ECB1-D8CF-024C-8433-7F525A38A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D52F-DA66-0243-8D98-5FA0E5988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41F4-FC20-F741-B29C-D4521D98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0754E-847B-E74F-906B-7EFA60740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27D16-705F-484D-9A70-196E57B7A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ACB68-19C0-6348-ACC3-AFCC5C218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2EEB63-5DFD-4244-B46F-B6759B85D9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BBDBB5-19AD-454B-AF71-C9DDDE073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37F2-6CF7-B744-996B-8714219E8DD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69BFDF-DA9A-8A4F-AB4E-81B4AC08F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98090D-DC63-0341-8E3F-A6BA484E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D52F-DA66-0243-8D98-5FA0E5988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9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BE7A-7067-9141-AE7A-1E31EC53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E4977-476C-224D-B5CD-19162B269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37F2-6CF7-B744-996B-8714219E8DD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A10625-FD63-6341-8711-F806F305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F32AE-CF2F-6C4B-B3F2-B47FC270A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D52F-DA66-0243-8D98-5FA0E5988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1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EA0A3F-7400-3E44-94E2-224338204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37F2-6CF7-B744-996B-8714219E8DD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AA7BB8-F8B0-6F4E-A527-866762426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08123-5A61-D942-841D-F215155D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D52F-DA66-0243-8D98-5FA0E5988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4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D05F3-D25E-8D41-A47A-D2028FB39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32DE1-41A6-094B-B49D-F501BF3FB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075705-FC04-5B40-8372-057EC9B96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0FE77-5844-B744-BE29-2D6685482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37F2-6CF7-B744-996B-8714219E8DD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7F183-4E93-C348-BE50-2084F11D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FA3FC-BF5E-6D4B-8261-7B059675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D52F-DA66-0243-8D98-5FA0E5988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9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F272D-13E2-CF43-8BE0-C2355ABFE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6D2364-ECFE-7B40-8120-141CDEF35B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B3531-F871-224C-9C35-E52D8151F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0C15D0-579B-3D47-864B-72560743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37F2-6CF7-B744-996B-8714219E8DD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27250-15E7-E04A-86CC-43EF82353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29EC2-AD96-C645-9F19-46B8BC607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D52F-DA66-0243-8D98-5FA0E5988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3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53F0D7-AE6C-1147-A41A-652F44259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FA79B-8FD2-994C-95D7-CB49D758F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A4D5D-3860-3246-ADCE-F2755CCA4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837F2-6CF7-B744-996B-8714219E8DD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C2BEB-F5C2-B34F-985C-8D407D229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D59BB-BB43-FD48-B6E3-463D1EB60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9D52F-DA66-0243-8D98-5FA0E5988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141391-C5A7-E34C-9862-B6AD6BFD11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6B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654F217-7968-EE40-B1C6-8098B0A359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3" t="1" r="2720" b="930"/>
          <a:stretch/>
        </p:blipFill>
        <p:spPr>
          <a:xfrm>
            <a:off x="4627947" y="1"/>
            <a:ext cx="7564051" cy="57083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F5855D-A4F2-234B-A2D2-76FCF4A155A3}"/>
              </a:ext>
            </a:extLst>
          </p:cNvPr>
          <p:cNvSpPr txBox="1"/>
          <p:nvPr/>
        </p:nvSpPr>
        <p:spPr>
          <a:xfrm>
            <a:off x="1351275" y="2231731"/>
            <a:ext cx="2731569" cy="14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Year 7 </a:t>
            </a:r>
          </a:p>
          <a:p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Competition</a:t>
            </a:r>
          </a:p>
          <a:p>
            <a:endParaRPr lang="en-US" dirty="0">
              <a:latin typeface="Kristen ITC" panose="03050502040202030202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91B09C-54EB-2845-8A59-BCDD5D7F8B79}"/>
              </a:ext>
            </a:extLst>
          </p:cNvPr>
          <p:cNvSpPr txBox="1"/>
          <p:nvPr/>
        </p:nvSpPr>
        <p:spPr>
          <a:xfrm>
            <a:off x="1438183" y="3464947"/>
            <a:ext cx="9383697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Draw, paint, make, sew, build or create </a:t>
            </a:r>
            <a:r>
              <a:rPr lang="en-GB" sz="2000" b="1" dirty="0"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some bunting</a:t>
            </a:r>
            <a:r>
              <a:rPr lang="en-GB" sz="2000" dirty="0"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endParaRPr lang="en-GB" sz="2000" dirty="0">
              <a:solidFill>
                <a:srgbClr val="FF0000"/>
              </a:solidFill>
              <a:latin typeface="Kristen ITC" panose="03050502040202030202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It must have European countries’ flags.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It must be colourful.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It must be your </a:t>
            </a:r>
            <a:r>
              <a:rPr lang="en-GB" sz="2000" b="1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BEST</a:t>
            </a:r>
            <a:r>
              <a:rPr lang="en-GB" sz="2000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 work.</a:t>
            </a:r>
          </a:p>
          <a:p>
            <a:endParaRPr lang="en-GB" sz="2000" dirty="0">
              <a:solidFill>
                <a:srgbClr val="FF0000"/>
              </a:solidFill>
              <a:latin typeface="Kristen ITC" panose="03050502040202030202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2000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Think </a:t>
            </a:r>
            <a:r>
              <a:rPr lang="en-GB" sz="2000" b="1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big</a:t>
            </a:r>
            <a:r>
              <a:rPr lang="en-GB" sz="2000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 and win </a:t>
            </a:r>
            <a:r>
              <a:rPr lang="en-GB" sz="2000" b="1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big</a:t>
            </a:r>
            <a:r>
              <a:rPr lang="en-GB" sz="2000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 – prizes on offer!</a:t>
            </a:r>
          </a:p>
          <a:p>
            <a:pPr algn="ctr"/>
            <a:endParaRPr lang="en-GB" sz="2000" dirty="0">
              <a:solidFill>
                <a:srgbClr val="FF0000"/>
              </a:solidFill>
              <a:latin typeface="Kristen ITC" panose="03050502040202030202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2000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We can’t wait to see your ideas! </a:t>
            </a:r>
            <a:r>
              <a:rPr lang="en-GB" sz="1400" b="1" i="1" u="sng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Deadline: Friday 17</a:t>
            </a:r>
            <a:r>
              <a:rPr lang="en-GB" sz="1400" b="1" i="1" u="sng" baseline="30000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en-GB" sz="1400" b="1" i="1" u="sng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 September</a:t>
            </a:r>
            <a:endParaRPr lang="en-GB" sz="2400" dirty="0">
              <a:solidFill>
                <a:srgbClr val="FF0000"/>
              </a:solidFill>
              <a:latin typeface="Kristen ITC" panose="03050502040202030202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200" dirty="0">
              <a:latin typeface="Kristen ITC" panose="03050502040202030202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1B74B8-87AD-4197-81A3-0C5363E8A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4599428" cy="204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0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AE0B11-41D1-F549-BD18-50219064C4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6B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198EA1C-04D6-3B41-95B4-B3F61A443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3" t="1" r="2720" b="930"/>
          <a:stretch/>
        </p:blipFill>
        <p:spPr>
          <a:xfrm>
            <a:off x="4599428" y="42081"/>
            <a:ext cx="7592572" cy="57298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916DD9-2F32-F040-95B2-F999B112388A}"/>
              </a:ext>
            </a:extLst>
          </p:cNvPr>
          <p:cNvSpPr txBox="1"/>
          <p:nvPr/>
        </p:nvSpPr>
        <p:spPr>
          <a:xfrm>
            <a:off x="1299313" y="2206599"/>
            <a:ext cx="2731569" cy="14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Year 8 </a:t>
            </a:r>
          </a:p>
          <a:p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Competition</a:t>
            </a:r>
          </a:p>
          <a:p>
            <a:endParaRPr lang="en-US" dirty="0">
              <a:latin typeface="Kristen ITC" panose="03050502040202030202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BBF288-2FD7-6345-8222-CF4650A6552A}"/>
              </a:ext>
            </a:extLst>
          </p:cNvPr>
          <p:cNvSpPr txBox="1"/>
          <p:nvPr/>
        </p:nvSpPr>
        <p:spPr>
          <a:xfrm>
            <a:off x="1299313" y="3538656"/>
            <a:ext cx="9593373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Write and decorate ‘</a:t>
            </a:r>
            <a:r>
              <a:rPr lang="en-GB" sz="2000" b="1" dirty="0"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Hello</a:t>
            </a:r>
            <a:r>
              <a:rPr lang="en-GB" sz="2000" dirty="0"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’ in a European language!</a:t>
            </a:r>
          </a:p>
          <a:p>
            <a:endParaRPr lang="en-GB" sz="2000" dirty="0">
              <a:solidFill>
                <a:srgbClr val="FF0000"/>
              </a:solidFill>
              <a:latin typeface="Kristen ITC" panose="03050502040202030202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It must be European country.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It must be colourful.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It must be your BEST work.</a:t>
            </a:r>
          </a:p>
          <a:p>
            <a:endParaRPr lang="en-GB" sz="2000" dirty="0">
              <a:solidFill>
                <a:srgbClr val="FF0000"/>
              </a:solidFill>
              <a:latin typeface="Kristen ITC" panose="03050502040202030202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2000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Think </a:t>
            </a:r>
            <a:r>
              <a:rPr lang="en-GB" sz="2000" b="1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big</a:t>
            </a:r>
            <a:r>
              <a:rPr lang="en-GB" sz="2000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 and win </a:t>
            </a:r>
            <a:r>
              <a:rPr lang="en-GB" sz="2000" b="1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big</a:t>
            </a:r>
            <a:r>
              <a:rPr lang="en-GB" sz="2000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 – prizes on offer!</a:t>
            </a:r>
          </a:p>
          <a:p>
            <a:pPr algn="ctr"/>
            <a:endParaRPr lang="en-GB" sz="2000" dirty="0">
              <a:solidFill>
                <a:srgbClr val="FF0000"/>
              </a:solidFill>
              <a:latin typeface="Kristen ITC" panose="03050502040202030202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2000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We can’t wait to see your ideas </a:t>
            </a:r>
            <a:r>
              <a:rPr lang="en-GB" sz="1600" b="1" i="1" u="sng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Deadline: Friday 17</a:t>
            </a:r>
            <a:r>
              <a:rPr lang="en-GB" sz="1600" b="1" i="1" u="sng" baseline="30000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en-GB" sz="1600" b="1" i="1" u="sng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 September</a:t>
            </a:r>
            <a:endParaRPr lang="en-US" sz="1200" dirty="0">
              <a:latin typeface="Kristen ITC" panose="03050502040202030202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C1B093-1C64-4899-8B9D-D0AF304CF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599428" cy="204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5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C33C85-6A6A-B64E-BB99-56834E042B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6B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E37E620-A3D0-1540-8FE0-DB6DE0C4D3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3" t="1" r="2720" b="930"/>
          <a:stretch/>
        </p:blipFill>
        <p:spPr>
          <a:xfrm>
            <a:off x="4652437" y="1"/>
            <a:ext cx="7539562" cy="56898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590124-5C60-2C4F-94A5-7AB1FC1F1FF4}"/>
              </a:ext>
            </a:extLst>
          </p:cNvPr>
          <p:cNvSpPr txBox="1"/>
          <p:nvPr/>
        </p:nvSpPr>
        <p:spPr>
          <a:xfrm>
            <a:off x="1148286" y="2339375"/>
            <a:ext cx="2731569" cy="14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Year 9 </a:t>
            </a:r>
          </a:p>
          <a:p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Competition</a:t>
            </a:r>
          </a:p>
          <a:p>
            <a:endParaRPr lang="en-US" dirty="0">
              <a:latin typeface="Kristen ITC" panose="03050502040202030202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80DCD4-F4DF-1344-9BA0-56D348E9703F}"/>
              </a:ext>
            </a:extLst>
          </p:cNvPr>
          <p:cNvSpPr txBox="1"/>
          <p:nvPr/>
        </p:nvSpPr>
        <p:spPr>
          <a:xfrm>
            <a:off x="1148286" y="3599799"/>
            <a:ext cx="9895428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Draw, paint, make, sew, build or create </a:t>
            </a:r>
            <a:r>
              <a:rPr lang="en-GB" sz="2000" b="1" dirty="0"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a flag</a:t>
            </a:r>
            <a:r>
              <a:rPr lang="en-GB" sz="2000" dirty="0"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endParaRPr lang="en-GB" sz="2000" dirty="0">
              <a:solidFill>
                <a:srgbClr val="FF0000"/>
              </a:solidFill>
              <a:latin typeface="Kristen ITC" panose="03050502040202030202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It must be a European country.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It must be colourful.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It must be your BEST work.</a:t>
            </a:r>
          </a:p>
          <a:p>
            <a:endParaRPr lang="en-GB" sz="2000" dirty="0">
              <a:solidFill>
                <a:srgbClr val="FF0000"/>
              </a:solidFill>
              <a:latin typeface="Kristen ITC" panose="03050502040202030202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2000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Think </a:t>
            </a:r>
            <a:r>
              <a:rPr lang="en-GB" sz="2000" b="1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big</a:t>
            </a:r>
            <a:r>
              <a:rPr lang="en-GB" sz="2000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 and win </a:t>
            </a:r>
            <a:r>
              <a:rPr lang="en-GB" sz="2000" b="1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big</a:t>
            </a:r>
            <a:r>
              <a:rPr lang="en-GB" sz="2000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 – prizes on offer!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Could you make bunting, a real flag, a poster? We can’t wait to see your ideas!</a:t>
            </a:r>
          </a:p>
          <a:p>
            <a:pPr algn="ctr"/>
            <a:endParaRPr lang="en-GB" sz="2000" dirty="0">
              <a:solidFill>
                <a:srgbClr val="FF0000"/>
              </a:solidFill>
              <a:latin typeface="Kristen ITC" panose="03050502040202030202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GB" sz="1600" b="1" i="1" u="sng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Deadline: Friday 17</a:t>
            </a:r>
            <a:r>
              <a:rPr lang="en-GB" sz="1600" b="1" i="1" u="sng" baseline="30000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sz="1600" b="1" i="1" u="sng" dirty="0">
                <a:solidFill>
                  <a:srgbClr val="FF0000"/>
                </a:solidFill>
                <a:latin typeface="Kristen ITC" panose="03050502040202030202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 September</a:t>
            </a:r>
            <a:endParaRPr lang="en-US" sz="1200" dirty="0">
              <a:latin typeface="Kristen ITC" panose="03050502040202030202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D56E23-F673-4AA6-B2F4-3EAD5FA41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599428" cy="204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13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AEABCB3022847A39100B03C1E0DFE" ma:contentTypeVersion="13" ma:contentTypeDescription="Create a new document." ma:contentTypeScope="" ma:versionID="e3f145a5d2470def79f98b4d44e735c3">
  <xsd:schema xmlns:xsd="http://www.w3.org/2001/XMLSchema" xmlns:xs="http://www.w3.org/2001/XMLSchema" xmlns:p="http://schemas.microsoft.com/office/2006/metadata/properties" xmlns:ns2="6c112bcd-e787-4b16-bba6-dc8fc7c4ad11" xmlns:ns3="886a87dc-e830-47a2-a0e6-828840877b5b" targetNamespace="http://schemas.microsoft.com/office/2006/metadata/properties" ma:root="true" ma:fieldsID="62c552e86170fb4ef85c72658ef519e6" ns2:_="" ns3:_="">
    <xsd:import namespace="6c112bcd-e787-4b16-bba6-dc8fc7c4ad11"/>
    <xsd:import namespace="886a87dc-e830-47a2-a0e6-828840877b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12bcd-e787-4b16-bba6-dc8fc7c4ad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a87dc-e830-47a2-a0e6-828840877b5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86a87dc-e830-47a2-a0e6-828840877b5b">
      <UserInfo>
        <DisplayName>Stone K (Horizon Teacher)</DisplayName>
        <AccountId>123</AccountId>
        <AccountType/>
      </UserInfo>
      <UserInfo>
        <DisplayName>Eddy, M (Horizon Teacher)</DisplayName>
        <AccountId>124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060ABCD-2624-4E2D-A5D0-0B5C74A1E2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112bcd-e787-4b16-bba6-dc8fc7c4ad11"/>
    <ds:schemaRef ds:uri="886a87dc-e830-47a2-a0e6-828840877b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F29822-6DD2-4349-997E-6671740888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2F12BA-D060-46B2-8C84-2FE90CD133E6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886a87dc-e830-47a2-a0e6-828840877b5b"/>
    <ds:schemaRef ds:uri="6c112bcd-e787-4b16-bba6-dc8fc7c4ad1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186</Words>
  <Application>Microsoft Office PowerPoint</Application>
  <PresentationFormat>Widescreen</PresentationFormat>
  <Paragraphs>35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Kristen ITC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Pembleton, A (Horizon Staff)</dc:creator>
  <cp:lastModifiedBy>Gilmartin, K (Horizon Teacher)</cp:lastModifiedBy>
  <cp:revision>2</cp:revision>
  <dcterms:created xsi:type="dcterms:W3CDTF">2021-09-14T14:12:47Z</dcterms:created>
  <dcterms:modified xsi:type="dcterms:W3CDTF">2021-11-15T15:44:48Z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0x01010062DAEABCB3022847A39100B03C1E0DFE</vt:lpwstr>
  </property>
</Properties>
</file>