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4"/>
    <p:sldMasterId id="2147483712" r:id="rId5"/>
    <p:sldMasterId id="2147483920" r:id="rId6"/>
    <p:sldMasterId id="2147483648" r:id="rId7"/>
    <p:sldMasterId id="2147483932" r:id="rId8"/>
  </p:sldMasterIdLst>
  <p:notesMasterIdLst>
    <p:notesMasterId r:id="rId46"/>
  </p:notesMasterIdLst>
  <p:sldIdLst>
    <p:sldId id="448" r:id="rId9"/>
    <p:sldId id="2081" r:id="rId10"/>
    <p:sldId id="2216" r:id="rId11"/>
    <p:sldId id="2233" r:id="rId12"/>
    <p:sldId id="2229" r:id="rId13"/>
    <p:sldId id="2210" r:id="rId14"/>
    <p:sldId id="2227" r:id="rId15"/>
    <p:sldId id="2211" r:id="rId16"/>
    <p:sldId id="2106" r:id="rId17"/>
    <p:sldId id="2236" r:id="rId18"/>
    <p:sldId id="271" r:id="rId19"/>
    <p:sldId id="484" r:id="rId20"/>
    <p:sldId id="2060" r:id="rId21"/>
    <p:sldId id="2235" r:id="rId22"/>
    <p:sldId id="2024" r:id="rId23"/>
    <p:sldId id="621" r:id="rId24"/>
    <p:sldId id="2234" r:id="rId25"/>
    <p:sldId id="2176" r:id="rId26"/>
    <p:sldId id="2206" r:id="rId27"/>
    <p:sldId id="2111" r:id="rId28"/>
    <p:sldId id="2241" r:id="rId29"/>
    <p:sldId id="2091" r:id="rId30"/>
    <p:sldId id="2173" r:id="rId31"/>
    <p:sldId id="2237" r:id="rId32"/>
    <p:sldId id="2183" r:id="rId33"/>
    <p:sldId id="623" r:id="rId34"/>
    <p:sldId id="2169" r:id="rId35"/>
    <p:sldId id="2238" r:id="rId36"/>
    <p:sldId id="1973" r:id="rId37"/>
    <p:sldId id="790" r:id="rId38"/>
    <p:sldId id="2239" r:id="rId39"/>
    <p:sldId id="2088" r:id="rId40"/>
    <p:sldId id="2112" r:id="rId41"/>
    <p:sldId id="625" r:id="rId42"/>
    <p:sldId id="2177" r:id="rId43"/>
    <p:sldId id="2242" r:id="rId44"/>
    <p:sldId id="1955"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A86B89-BACA-81C2-4B41-0777D9A024F6}" v="17" dt="2023-03-28T15:43:07.716"/>
    <p1510:client id="{44B91058-E3A2-B843-66AD-135CBDEA3657}" v="948" dt="2023-04-24T10:31:11.989"/>
    <p1510:client id="{53E96EED-D270-4863-83C6-7C0315A118F3}" v="2" dt="2023-03-29T07:25:09.386"/>
    <p1510:client id="{6709B122-0C7F-2944-896A-69160711FDF5}" vWet="2" dt="2023-03-29T08:19:56.053"/>
    <p1510:client id="{9AFA66E6-80DE-474D-B928-BF7DD8A12F4B}" v="133" dt="2023-03-29T08:22:55.075"/>
    <p1510:client id="{CBD4CD5A-B162-4E48-BC08-11A2DA323412}" v="2" dt="2023-03-28T12:17:11.553"/>
    <p1510:client id="{EBBD1FC1-E651-A8D9-C600-EFF3A41B71F8}" v="137" dt="2023-03-28T14:22:07.993"/>
    <p1510:client id="{F34242FB-C638-82C3-0068-8A94BC563708}" v="262" dt="2023-04-24T10:08:49.9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ykin, N (Horizon Staff)" userId="12ccf12f-ee20-4ded-8c50-f6ff7ce17130" providerId="ADAL" clId="{9AFA66E6-80DE-474D-B928-BF7DD8A12F4B}"/>
    <pc:docChg chg="undo custSel addSld delSld modSld">
      <pc:chgData name="Daykin, N (Horizon Staff)" userId="12ccf12f-ee20-4ded-8c50-f6ff7ce17130" providerId="ADAL" clId="{9AFA66E6-80DE-474D-B928-BF7DD8A12F4B}" dt="2023-03-29T08:22:55.075" v="133" actId="255"/>
      <pc:docMkLst>
        <pc:docMk/>
      </pc:docMkLst>
      <pc:sldChg chg="modSp add mod">
        <pc:chgData name="Daykin, N (Horizon Staff)" userId="12ccf12f-ee20-4ded-8c50-f6ff7ce17130" providerId="ADAL" clId="{9AFA66E6-80DE-474D-B928-BF7DD8A12F4B}" dt="2023-03-29T08:22:55.075" v="133" actId="255"/>
        <pc:sldMkLst>
          <pc:docMk/>
          <pc:sldMk cId="1099336487" sldId="452"/>
        </pc:sldMkLst>
        <pc:spChg chg="mod">
          <ac:chgData name="Daykin, N (Horizon Staff)" userId="12ccf12f-ee20-4ded-8c50-f6ff7ce17130" providerId="ADAL" clId="{9AFA66E6-80DE-474D-B928-BF7DD8A12F4B}" dt="2023-03-29T08:21:32.725" v="125" actId="113"/>
          <ac:spMkLst>
            <pc:docMk/>
            <pc:sldMk cId="1099336487" sldId="452"/>
            <ac:spMk id="3" creationId="{A0F9BDE3-4566-0143-F5DA-2968A07C8F5C}"/>
          </ac:spMkLst>
        </pc:spChg>
        <pc:graphicFrameChg chg="modGraphic">
          <ac:chgData name="Daykin, N (Horizon Staff)" userId="12ccf12f-ee20-4ded-8c50-f6ff7ce17130" providerId="ADAL" clId="{9AFA66E6-80DE-474D-B928-BF7DD8A12F4B}" dt="2023-03-29T08:22:17.130" v="129" actId="255"/>
          <ac:graphicFrameMkLst>
            <pc:docMk/>
            <pc:sldMk cId="1099336487" sldId="452"/>
            <ac:graphicFrameMk id="7" creationId="{38200AE8-008D-C222-9872-97E1F6E7EAC3}"/>
          </ac:graphicFrameMkLst>
        </pc:graphicFrameChg>
        <pc:graphicFrameChg chg="modGraphic">
          <ac:chgData name="Daykin, N (Horizon Staff)" userId="12ccf12f-ee20-4ded-8c50-f6ff7ce17130" providerId="ADAL" clId="{9AFA66E6-80DE-474D-B928-BF7DD8A12F4B}" dt="2023-03-29T08:22:41.867" v="132" actId="255"/>
          <ac:graphicFrameMkLst>
            <pc:docMk/>
            <pc:sldMk cId="1099336487" sldId="452"/>
            <ac:graphicFrameMk id="9" creationId="{F515580F-2C0C-7B50-6487-A49AD673851D}"/>
          </ac:graphicFrameMkLst>
        </pc:graphicFrameChg>
        <pc:graphicFrameChg chg="modGraphic">
          <ac:chgData name="Daykin, N (Horizon Staff)" userId="12ccf12f-ee20-4ded-8c50-f6ff7ce17130" providerId="ADAL" clId="{9AFA66E6-80DE-474D-B928-BF7DD8A12F4B}" dt="2023-03-29T08:22:55.075" v="133" actId="255"/>
          <ac:graphicFrameMkLst>
            <pc:docMk/>
            <pc:sldMk cId="1099336487" sldId="452"/>
            <ac:graphicFrameMk id="12" creationId="{9486AEBC-746C-CE7C-D3F5-AA560049465B}"/>
          </ac:graphicFrameMkLst>
        </pc:graphicFrameChg>
      </pc:sldChg>
      <pc:sldChg chg="new del">
        <pc:chgData name="Daykin, N (Horizon Staff)" userId="12ccf12f-ee20-4ded-8c50-f6ff7ce17130" providerId="ADAL" clId="{9AFA66E6-80DE-474D-B928-BF7DD8A12F4B}" dt="2023-03-29T08:20:02.467" v="2" actId="2696"/>
        <pc:sldMkLst>
          <pc:docMk/>
          <pc:sldMk cId="882699501" sldId="2242"/>
        </pc:sldMkLst>
      </pc:sldChg>
    </pc:docChg>
  </pc:docChgLst>
  <pc:docChgLst>
    <pc:chgData name="Menzer, J (Horizon Teacher)" userId="b96b3b9e-26d8-4261-bb60-df472350b2c5" providerId="ADAL" clId="{3990C400-9C7C-4EDA-A40C-24AC01D57FFC}"/>
    <pc:docChg chg="custSel addSld delSld modSld">
      <pc:chgData name="Menzer, J (Horizon Teacher)" userId="b96b3b9e-26d8-4261-bb60-df472350b2c5" providerId="ADAL" clId="{3990C400-9C7C-4EDA-A40C-24AC01D57FFC}" dt="2023-03-24T13:45:18.969" v="18" actId="47"/>
      <pc:docMkLst>
        <pc:docMk/>
      </pc:docMkLst>
      <pc:sldChg chg="modSp add del mod">
        <pc:chgData name="Menzer, J (Horizon Teacher)" userId="b96b3b9e-26d8-4261-bb60-df472350b2c5" providerId="ADAL" clId="{3990C400-9C7C-4EDA-A40C-24AC01D57FFC}" dt="2023-03-24T13:45:18.007" v="17" actId="1036"/>
        <pc:sldMkLst>
          <pc:docMk/>
          <pc:sldMk cId="1308710521" sldId="1955"/>
        </pc:sldMkLst>
        <pc:spChg chg="mod">
          <ac:chgData name="Menzer, J (Horizon Teacher)" userId="b96b3b9e-26d8-4261-bb60-df472350b2c5" providerId="ADAL" clId="{3990C400-9C7C-4EDA-A40C-24AC01D57FFC}" dt="2023-03-24T13:45:18.007" v="17" actId="1036"/>
          <ac:spMkLst>
            <pc:docMk/>
            <pc:sldMk cId="1308710521" sldId="1955"/>
            <ac:spMk id="5" creationId="{88866C9A-7594-4C97-B4B3-D9D123AFD68A}"/>
          </ac:spMkLst>
        </pc:spChg>
        <pc:picChg chg="mod">
          <ac:chgData name="Menzer, J (Horizon Teacher)" userId="b96b3b9e-26d8-4261-bb60-df472350b2c5" providerId="ADAL" clId="{3990C400-9C7C-4EDA-A40C-24AC01D57FFC}" dt="2023-03-24T13:45:14.313" v="14" actId="1076"/>
          <ac:picMkLst>
            <pc:docMk/>
            <pc:sldMk cId="1308710521" sldId="1955"/>
            <ac:picMk id="2" creationId="{4D2E5749-1A5E-4F21-A5FB-83E7D05D0E26}"/>
          </ac:picMkLst>
        </pc:picChg>
      </pc:sldChg>
      <pc:sldChg chg="del">
        <pc:chgData name="Menzer, J (Horizon Teacher)" userId="b96b3b9e-26d8-4261-bb60-df472350b2c5" providerId="ADAL" clId="{3990C400-9C7C-4EDA-A40C-24AC01D57FFC}" dt="2023-03-24T13:43:28.727" v="1" actId="47"/>
        <pc:sldMkLst>
          <pc:docMk/>
          <pc:sldMk cId="3982932142" sldId="2212"/>
        </pc:sldMkLst>
      </pc:sldChg>
      <pc:sldChg chg="addSp delSp modSp add mod delAnim modAnim">
        <pc:chgData name="Menzer, J (Horizon Teacher)" userId="b96b3b9e-26d8-4261-bb60-df472350b2c5" providerId="ADAL" clId="{3990C400-9C7C-4EDA-A40C-24AC01D57FFC}" dt="2023-03-24T13:44:09.697" v="9" actId="20577"/>
        <pc:sldMkLst>
          <pc:docMk/>
          <pc:sldMk cId="990452102" sldId="2236"/>
        </pc:sldMkLst>
        <pc:spChg chg="mod">
          <ac:chgData name="Menzer, J (Horizon Teacher)" userId="b96b3b9e-26d8-4261-bb60-df472350b2c5" providerId="ADAL" clId="{3990C400-9C7C-4EDA-A40C-24AC01D57FFC}" dt="2023-03-24T13:44:09.697" v="9" actId="20577"/>
          <ac:spMkLst>
            <pc:docMk/>
            <pc:sldMk cId="990452102" sldId="2236"/>
            <ac:spMk id="5" creationId="{88866C9A-7594-4C97-B4B3-D9D123AFD68A}"/>
          </ac:spMkLst>
        </pc:spChg>
        <pc:picChg chg="add mod">
          <ac:chgData name="Menzer, J (Horizon Teacher)" userId="b96b3b9e-26d8-4261-bb60-df472350b2c5" providerId="ADAL" clId="{3990C400-9C7C-4EDA-A40C-24AC01D57FFC}" dt="2023-03-24T13:44:00.896" v="6" actId="1076"/>
          <ac:picMkLst>
            <pc:docMk/>
            <pc:sldMk cId="990452102" sldId="2236"/>
            <ac:picMk id="6" creationId="{C966B476-32BA-4B5F-A2C5-5E7FD66D4C12}"/>
          </ac:picMkLst>
        </pc:picChg>
        <pc:picChg chg="del">
          <ac:chgData name="Menzer, J (Horizon Teacher)" userId="b96b3b9e-26d8-4261-bb60-df472350b2c5" providerId="ADAL" clId="{3990C400-9C7C-4EDA-A40C-24AC01D57FFC}" dt="2023-03-24T13:43:58.798" v="5" actId="478"/>
          <ac:picMkLst>
            <pc:docMk/>
            <pc:sldMk cId="990452102" sldId="2236"/>
            <ac:picMk id="7" creationId="{3B47DE22-C6F0-41D7-A286-C676DDBED43F}"/>
          </ac:picMkLst>
        </pc:picChg>
      </pc:sldChg>
      <pc:sldChg chg="add del">
        <pc:chgData name="Menzer, J (Horizon Teacher)" userId="b96b3b9e-26d8-4261-bb60-df472350b2c5" providerId="ADAL" clId="{3990C400-9C7C-4EDA-A40C-24AC01D57FFC}" dt="2023-03-24T13:45:18.969" v="18" actId="47"/>
        <pc:sldMkLst>
          <pc:docMk/>
          <pc:sldMk cId="3479481587" sldId="2237"/>
        </pc:sldMkLst>
      </pc:sldChg>
    </pc:docChg>
  </pc:docChgLst>
  <pc:docChgLst>
    <pc:chgData name="Lister, K (Horizon Teacher)" userId="S::klister@horizoncc.co.uk::2c871299-6dad-4791-b2eb-b24e9ff85934" providerId="AD" clId="Web-{EBBD1FC1-E651-A8D9-C600-EFF3A41B71F8}"/>
    <pc:docChg chg="addSld modSld">
      <pc:chgData name="Lister, K (Horizon Teacher)" userId="S::klister@horizoncc.co.uk::2c871299-6dad-4791-b2eb-b24e9ff85934" providerId="AD" clId="Web-{EBBD1FC1-E651-A8D9-C600-EFF3A41B71F8}" dt="2023-03-28T14:22:07.993" v="82" actId="14100"/>
      <pc:docMkLst>
        <pc:docMk/>
      </pc:docMkLst>
      <pc:sldChg chg="modSp">
        <pc:chgData name="Lister, K (Horizon Teacher)" userId="S::klister@horizoncc.co.uk::2c871299-6dad-4791-b2eb-b24e9ff85934" providerId="AD" clId="Web-{EBBD1FC1-E651-A8D9-C600-EFF3A41B71F8}" dt="2023-03-28T14:19:28.389" v="7" actId="20577"/>
        <pc:sldMkLst>
          <pc:docMk/>
          <pc:sldMk cId="1810888364" sldId="2111"/>
        </pc:sldMkLst>
        <pc:spChg chg="mod">
          <ac:chgData name="Lister, K (Horizon Teacher)" userId="S::klister@horizoncc.co.uk::2c871299-6dad-4791-b2eb-b24e9ff85934" providerId="AD" clId="Web-{EBBD1FC1-E651-A8D9-C600-EFF3A41B71F8}" dt="2023-03-28T14:19:28.389" v="7" actId="20577"/>
          <ac:spMkLst>
            <pc:docMk/>
            <pc:sldMk cId="1810888364" sldId="2111"/>
            <ac:spMk id="4" creationId="{FEEE0689-ABAB-FA96-0608-3EEB8A24A154}"/>
          </ac:spMkLst>
        </pc:spChg>
      </pc:sldChg>
      <pc:sldChg chg="addSp delSp modSp add replId">
        <pc:chgData name="Lister, K (Horizon Teacher)" userId="S::klister@horizoncc.co.uk::2c871299-6dad-4791-b2eb-b24e9ff85934" providerId="AD" clId="Web-{EBBD1FC1-E651-A8D9-C600-EFF3A41B71F8}" dt="2023-03-28T14:22:07.993" v="82" actId="14100"/>
        <pc:sldMkLst>
          <pc:docMk/>
          <pc:sldMk cId="2290535271" sldId="2241"/>
        </pc:sldMkLst>
        <pc:spChg chg="mod">
          <ac:chgData name="Lister, K (Horizon Teacher)" userId="S::klister@horizoncc.co.uk::2c871299-6dad-4791-b2eb-b24e9ff85934" providerId="AD" clId="Web-{EBBD1FC1-E651-A8D9-C600-EFF3A41B71F8}" dt="2023-03-28T14:19:56.469" v="20" actId="20577"/>
          <ac:spMkLst>
            <pc:docMk/>
            <pc:sldMk cId="2290535271" sldId="2241"/>
            <ac:spMk id="4" creationId="{FEEE0689-ABAB-FA96-0608-3EEB8A24A154}"/>
          </ac:spMkLst>
        </pc:spChg>
        <pc:spChg chg="mod">
          <ac:chgData name="Lister, K (Horizon Teacher)" userId="S::klister@horizoncc.co.uk::2c871299-6dad-4791-b2eb-b24e9ff85934" providerId="AD" clId="Web-{EBBD1FC1-E651-A8D9-C600-EFF3A41B71F8}" dt="2023-03-28T14:20:55.160" v="71" actId="20577"/>
          <ac:spMkLst>
            <pc:docMk/>
            <pc:sldMk cId="2290535271" sldId="2241"/>
            <ac:spMk id="7" creationId="{464F8F95-4198-79B3-099C-E23ABE4A7FE5}"/>
          </ac:spMkLst>
        </pc:spChg>
        <pc:picChg chg="add mod">
          <ac:chgData name="Lister, K (Horizon Teacher)" userId="S::klister@horizoncc.co.uk::2c871299-6dad-4791-b2eb-b24e9ff85934" providerId="AD" clId="Web-{EBBD1FC1-E651-A8D9-C600-EFF3A41B71F8}" dt="2023-03-28T14:21:33.631" v="78" actId="1076"/>
          <ac:picMkLst>
            <pc:docMk/>
            <pc:sldMk cId="2290535271" sldId="2241"/>
            <ac:picMk id="2" creationId="{B3437DDC-D1EE-830F-F3EB-1BE4FAC7F994}"/>
          </ac:picMkLst>
        </pc:picChg>
        <pc:picChg chg="add mod">
          <ac:chgData name="Lister, K (Horizon Teacher)" userId="S::klister@horizoncc.co.uk::2c871299-6dad-4791-b2eb-b24e9ff85934" providerId="AD" clId="Web-{EBBD1FC1-E651-A8D9-C600-EFF3A41B71F8}" dt="2023-03-28T14:22:07.993" v="82" actId="14100"/>
          <ac:picMkLst>
            <pc:docMk/>
            <pc:sldMk cId="2290535271" sldId="2241"/>
            <ac:picMk id="3" creationId="{7F89E9B7-0093-6D09-49D1-3D56873A8496}"/>
          </ac:picMkLst>
        </pc:picChg>
        <pc:picChg chg="del">
          <ac:chgData name="Lister, K (Horizon Teacher)" userId="S::klister@horizoncc.co.uk::2c871299-6dad-4791-b2eb-b24e9ff85934" providerId="AD" clId="Web-{EBBD1FC1-E651-A8D9-C600-EFF3A41B71F8}" dt="2023-03-28T14:20:55.723" v="72"/>
          <ac:picMkLst>
            <pc:docMk/>
            <pc:sldMk cId="2290535271" sldId="2241"/>
            <ac:picMk id="6" creationId="{5480F073-E5F4-0841-73E0-4C90D8D46A4B}"/>
          </ac:picMkLst>
        </pc:picChg>
      </pc:sldChg>
    </pc:docChg>
  </pc:docChgLst>
  <pc:docChgLst>
    <pc:chgData name="Malson, C (Horizon Teacher)" userId="S::cmalson@horizoncc.co.uk::95308066-feaf-40e7-91d8-58bd445c78c0" providerId="AD" clId="Web-{3DA86B89-BACA-81C2-4B41-0777D9A024F6}"/>
    <pc:docChg chg="delSld modSld">
      <pc:chgData name="Malson, C (Horizon Teacher)" userId="S::cmalson@horizoncc.co.uk::95308066-feaf-40e7-91d8-58bd445c78c0" providerId="AD" clId="Web-{3DA86B89-BACA-81C2-4B41-0777D9A024F6}" dt="2023-03-28T15:43:07.716" v="11"/>
      <pc:docMkLst>
        <pc:docMk/>
      </pc:docMkLst>
      <pc:sldChg chg="del">
        <pc:chgData name="Malson, C (Horizon Teacher)" userId="S::cmalson@horizoncc.co.uk::95308066-feaf-40e7-91d8-58bd445c78c0" providerId="AD" clId="Web-{3DA86B89-BACA-81C2-4B41-0777D9A024F6}" dt="2023-03-28T15:42:23.043" v="5"/>
        <pc:sldMkLst>
          <pc:docMk/>
          <pc:sldMk cId="3388613232" sldId="284"/>
        </pc:sldMkLst>
      </pc:sldChg>
      <pc:sldChg chg="del">
        <pc:chgData name="Malson, C (Horizon Teacher)" userId="S::cmalson@horizoncc.co.uk::95308066-feaf-40e7-91d8-58bd445c78c0" providerId="AD" clId="Web-{3DA86B89-BACA-81C2-4B41-0777D9A024F6}" dt="2023-03-28T15:43:07.716" v="11"/>
        <pc:sldMkLst>
          <pc:docMk/>
          <pc:sldMk cId="3208718437" sldId="2208"/>
        </pc:sldMkLst>
      </pc:sldChg>
      <pc:sldChg chg="del">
        <pc:chgData name="Malson, C (Horizon Teacher)" userId="S::cmalson@horizoncc.co.uk::95308066-feaf-40e7-91d8-58bd445c78c0" providerId="AD" clId="Web-{3DA86B89-BACA-81C2-4B41-0777D9A024F6}" dt="2023-03-28T15:42:28.918" v="6"/>
        <pc:sldMkLst>
          <pc:docMk/>
          <pc:sldMk cId="3231377693" sldId="2209"/>
        </pc:sldMkLst>
      </pc:sldChg>
      <pc:sldChg chg="modSp">
        <pc:chgData name="Malson, C (Horizon Teacher)" userId="S::cmalson@horizoncc.co.uk::95308066-feaf-40e7-91d8-58bd445c78c0" providerId="AD" clId="Web-{3DA86B89-BACA-81C2-4B41-0777D9A024F6}" dt="2023-03-28T15:36:09.845" v="4" actId="20577"/>
        <pc:sldMkLst>
          <pc:docMk/>
          <pc:sldMk cId="1904655202" sldId="2210"/>
        </pc:sldMkLst>
        <pc:spChg chg="mod">
          <ac:chgData name="Malson, C (Horizon Teacher)" userId="S::cmalson@horizoncc.co.uk::95308066-feaf-40e7-91d8-58bd445c78c0" providerId="AD" clId="Web-{3DA86B89-BACA-81C2-4B41-0777D9A024F6}" dt="2023-03-28T15:36:09.845" v="4" actId="20577"/>
          <ac:spMkLst>
            <pc:docMk/>
            <pc:sldMk cId="1904655202" sldId="2210"/>
            <ac:spMk id="5" creationId="{73A74F06-1DC1-769B-E89A-E81633668810}"/>
          </ac:spMkLst>
        </pc:spChg>
      </pc:sldChg>
      <pc:sldChg chg="del">
        <pc:chgData name="Malson, C (Horizon Teacher)" userId="S::cmalson@horizoncc.co.uk::95308066-feaf-40e7-91d8-58bd445c78c0" providerId="AD" clId="Web-{3DA86B89-BACA-81C2-4B41-0777D9A024F6}" dt="2023-03-28T15:42:29.949" v="7"/>
        <pc:sldMkLst>
          <pc:docMk/>
          <pc:sldMk cId="2729600247" sldId="2226"/>
        </pc:sldMkLst>
      </pc:sldChg>
      <pc:sldChg chg="del">
        <pc:chgData name="Malson, C (Horizon Teacher)" userId="S::cmalson@horizoncc.co.uk::95308066-feaf-40e7-91d8-58bd445c78c0" providerId="AD" clId="Web-{3DA86B89-BACA-81C2-4B41-0777D9A024F6}" dt="2023-03-28T15:42:47.841" v="8"/>
        <pc:sldMkLst>
          <pc:docMk/>
          <pc:sldMk cId="1355672205" sldId="2230"/>
        </pc:sldMkLst>
      </pc:sldChg>
      <pc:sldChg chg="del">
        <pc:chgData name="Malson, C (Horizon Teacher)" userId="S::cmalson@horizoncc.co.uk::95308066-feaf-40e7-91d8-58bd445c78c0" providerId="AD" clId="Web-{3DA86B89-BACA-81C2-4B41-0777D9A024F6}" dt="2023-03-28T15:43:01.153" v="9"/>
        <pc:sldMkLst>
          <pc:docMk/>
          <pc:sldMk cId="1474470714" sldId="2231"/>
        </pc:sldMkLst>
      </pc:sldChg>
      <pc:sldChg chg="del">
        <pc:chgData name="Malson, C (Horizon Teacher)" userId="S::cmalson@horizoncc.co.uk::95308066-feaf-40e7-91d8-58bd445c78c0" providerId="AD" clId="Web-{3DA86B89-BACA-81C2-4B41-0777D9A024F6}" dt="2023-03-28T15:43:04.435" v="10"/>
        <pc:sldMkLst>
          <pc:docMk/>
          <pc:sldMk cId="2380291159" sldId="2232"/>
        </pc:sldMkLst>
      </pc:sldChg>
    </pc:docChg>
  </pc:docChgLst>
  <pc:docChgLst>
    <pc:chgData name="Malson, C (Horizon Teacher)" userId="S::cmalson@horizoncc.co.uk::95308066-feaf-40e7-91d8-58bd445c78c0" providerId="AD" clId="Web-{8DA97AE5-A4B7-6D26-8B8D-2BFC0AE7E6E8}"/>
    <pc:docChg chg="addSld modSld sldOrd">
      <pc:chgData name="Malson, C (Horizon Teacher)" userId="S::cmalson@horizoncc.co.uk::95308066-feaf-40e7-91d8-58bd445c78c0" providerId="AD" clId="Web-{8DA97AE5-A4B7-6D26-8B8D-2BFC0AE7E6E8}" dt="2023-03-27T06:51:46.255" v="55"/>
      <pc:docMkLst>
        <pc:docMk/>
      </pc:docMkLst>
      <pc:sldChg chg="modSp">
        <pc:chgData name="Malson, C (Horizon Teacher)" userId="S::cmalson@horizoncc.co.uk::95308066-feaf-40e7-91d8-58bd445c78c0" providerId="AD" clId="Web-{8DA97AE5-A4B7-6D26-8B8D-2BFC0AE7E6E8}" dt="2023-03-27T06:30:48.243" v="49" actId="20577"/>
        <pc:sldMkLst>
          <pc:docMk/>
          <pc:sldMk cId="1904655202" sldId="2210"/>
        </pc:sldMkLst>
        <pc:spChg chg="mod">
          <ac:chgData name="Malson, C (Horizon Teacher)" userId="S::cmalson@horizoncc.co.uk::95308066-feaf-40e7-91d8-58bd445c78c0" providerId="AD" clId="Web-{8DA97AE5-A4B7-6D26-8B8D-2BFC0AE7E6E8}" dt="2023-03-27T06:30:48.243" v="49" actId="20577"/>
          <ac:spMkLst>
            <pc:docMk/>
            <pc:sldMk cId="1904655202" sldId="2210"/>
            <ac:spMk id="5" creationId="{73A74F06-1DC1-769B-E89A-E81633668810}"/>
          </ac:spMkLst>
        </pc:spChg>
      </pc:sldChg>
      <pc:sldChg chg="ord">
        <pc:chgData name="Malson, C (Horizon Teacher)" userId="S::cmalson@horizoncc.co.uk::95308066-feaf-40e7-91d8-58bd445c78c0" providerId="AD" clId="Web-{8DA97AE5-A4B7-6D26-8B8D-2BFC0AE7E6E8}" dt="2023-03-27T06:50:43.190" v="50"/>
        <pc:sldMkLst>
          <pc:docMk/>
          <pc:sldMk cId="3312578870" sldId="2234"/>
        </pc:sldMkLst>
      </pc:sldChg>
      <pc:sldChg chg="ord">
        <pc:chgData name="Malson, C (Horizon Teacher)" userId="S::cmalson@horizoncc.co.uk::95308066-feaf-40e7-91d8-58bd445c78c0" providerId="AD" clId="Web-{8DA97AE5-A4B7-6D26-8B8D-2BFC0AE7E6E8}" dt="2023-03-27T06:51:01.034" v="51"/>
        <pc:sldMkLst>
          <pc:docMk/>
          <pc:sldMk cId="3652641027" sldId="2237"/>
        </pc:sldMkLst>
      </pc:sldChg>
      <pc:sldChg chg="ord">
        <pc:chgData name="Malson, C (Horizon Teacher)" userId="S::cmalson@horizoncc.co.uk::95308066-feaf-40e7-91d8-58bd445c78c0" providerId="AD" clId="Web-{8DA97AE5-A4B7-6D26-8B8D-2BFC0AE7E6E8}" dt="2023-03-27T06:51:19.051" v="52"/>
        <pc:sldMkLst>
          <pc:docMk/>
          <pc:sldMk cId="4024399469" sldId="2238"/>
        </pc:sldMkLst>
      </pc:sldChg>
      <pc:sldChg chg="ord">
        <pc:chgData name="Malson, C (Horizon Teacher)" userId="S::cmalson@horizoncc.co.uk::95308066-feaf-40e7-91d8-58bd445c78c0" providerId="AD" clId="Web-{8DA97AE5-A4B7-6D26-8B8D-2BFC0AE7E6E8}" dt="2023-03-27T06:51:37.035" v="53"/>
        <pc:sldMkLst>
          <pc:docMk/>
          <pc:sldMk cId="3501193716" sldId="2239"/>
        </pc:sldMkLst>
      </pc:sldChg>
      <pc:sldChg chg="add ord replId">
        <pc:chgData name="Malson, C (Horizon Teacher)" userId="S::cmalson@horizoncc.co.uk::95308066-feaf-40e7-91d8-58bd445c78c0" providerId="AD" clId="Web-{8DA97AE5-A4B7-6D26-8B8D-2BFC0AE7E6E8}" dt="2023-03-27T06:51:46.255" v="55"/>
        <pc:sldMkLst>
          <pc:docMk/>
          <pc:sldMk cId="968400638" sldId="2240"/>
        </pc:sldMkLst>
      </pc:sldChg>
    </pc:docChg>
  </pc:docChgLst>
  <pc:docChgLst>
    <pc:chgData name="Malson, C (Horizon Teacher)" userId="S::cmalson@horizoncc.co.uk::95308066-feaf-40e7-91d8-58bd445c78c0" providerId="AD" clId="Web-{EEAB678B-5F16-99F6-47CF-441C28EFB039}"/>
    <pc:docChg chg="addSld delSld modSld sldOrd">
      <pc:chgData name="Malson, C (Horizon Teacher)" userId="S::cmalson@horizoncc.co.uk::95308066-feaf-40e7-91d8-58bd445c78c0" providerId="AD" clId="Web-{EEAB678B-5F16-99F6-47CF-441C28EFB039}" dt="2023-03-21T20:29:28.270" v="68"/>
      <pc:docMkLst>
        <pc:docMk/>
      </pc:docMkLst>
      <pc:sldChg chg="del">
        <pc:chgData name="Malson, C (Horizon Teacher)" userId="S::cmalson@horizoncc.co.uk::95308066-feaf-40e7-91d8-58bd445c78c0" providerId="AD" clId="Web-{EEAB678B-5F16-99F6-47CF-441C28EFB039}" dt="2023-03-21T20:26:22.572" v="30"/>
        <pc:sldMkLst>
          <pc:docMk/>
          <pc:sldMk cId="2085617735" sldId="256"/>
        </pc:sldMkLst>
      </pc:sldChg>
      <pc:sldChg chg="del">
        <pc:chgData name="Malson, C (Horizon Teacher)" userId="S::cmalson@horizoncc.co.uk::95308066-feaf-40e7-91d8-58bd445c78c0" providerId="AD" clId="Web-{EEAB678B-5F16-99F6-47CF-441C28EFB039}" dt="2023-03-21T20:26:23.400" v="31"/>
        <pc:sldMkLst>
          <pc:docMk/>
          <pc:sldMk cId="1616217726" sldId="257"/>
        </pc:sldMkLst>
      </pc:sldChg>
      <pc:sldChg chg="del">
        <pc:chgData name="Malson, C (Horizon Teacher)" userId="S::cmalson@horizoncc.co.uk::95308066-feaf-40e7-91d8-58bd445c78c0" providerId="AD" clId="Web-{EEAB678B-5F16-99F6-47CF-441C28EFB039}" dt="2023-03-21T20:26:23.759" v="32"/>
        <pc:sldMkLst>
          <pc:docMk/>
          <pc:sldMk cId="4218157772" sldId="259"/>
        </pc:sldMkLst>
      </pc:sldChg>
      <pc:sldChg chg="del">
        <pc:chgData name="Malson, C (Horizon Teacher)" userId="S::cmalson@horizoncc.co.uk::95308066-feaf-40e7-91d8-58bd445c78c0" providerId="AD" clId="Web-{EEAB678B-5F16-99F6-47CF-441C28EFB039}" dt="2023-03-21T20:26:25.634" v="33"/>
        <pc:sldMkLst>
          <pc:docMk/>
          <pc:sldMk cId="192579123" sldId="260"/>
        </pc:sldMkLst>
      </pc:sldChg>
      <pc:sldChg chg="del">
        <pc:chgData name="Malson, C (Horizon Teacher)" userId="S::cmalson@horizoncc.co.uk::95308066-feaf-40e7-91d8-58bd445c78c0" providerId="AD" clId="Web-{EEAB678B-5F16-99F6-47CF-441C28EFB039}" dt="2023-03-21T20:26:26.666" v="34"/>
        <pc:sldMkLst>
          <pc:docMk/>
          <pc:sldMk cId="2875185933" sldId="262"/>
        </pc:sldMkLst>
      </pc:sldChg>
      <pc:sldChg chg="del">
        <pc:chgData name="Malson, C (Horizon Teacher)" userId="S::cmalson@horizoncc.co.uk::95308066-feaf-40e7-91d8-58bd445c78c0" providerId="AD" clId="Web-{EEAB678B-5F16-99F6-47CF-441C28EFB039}" dt="2023-03-21T20:26:27.400" v="35"/>
        <pc:sldMkLst>
          <pc:docMk/>
          <pc:sldMk cId="653261405" sldId="263"/>
        </pc:sldMkLst>
      </pc:sldChg>
      <pc:sldChg chg="addSp delSp modSp">
        <pc:chgData name="Malson, C (Horizon Teacher)" userId="S::cmalson@horizoncc.co.uk::95308066-feaf-40e7-91d8-58bd445c78c0" providerId="AD" clId="Web-{EEAB678B-5F16-99F6-47CF-441C28EFB039}" dt="2023-03-21T20:26:50.261" v="40"/>
        <pc:sldMkLst>
          <pc:docMk/>
          <pc:sldMk cId="3388613232" sldId="284"/>
        </pc:sldMkLst>
        <pc:spChg chg="del">
          <ac:chgData name="Malson, C (Horizon Teacher)" userId="S::cmalson@horizoncc.co.uk::95308066-feaf-40e7-91d8-58bd445c78c0" providerId="AD" clId="Web-{EEAB678B-5F16-99F6-47CF-441C28EFB039}" dt="2023-03-21T20:26:50.261" v="40"/>
          <ac:spMkLst>
            <pc:docMk/>
            <pc:sldMk cId="3388613232" sldId="284"/>
            <ac:spMk id="2" creationId="{1C22B9A8-8619-49E9-A974-95D148C6A283}"/>
          </ac:spMkLst>
        </pc:spChg>
        <pc:spChg chg="add mod">
          <ac:chgData name="Malson, C (Horizon Teacher)" userId="S::cmalson@horizoncc.co.uk::95308066-feaf-40e7-91d8-58bd445c78c0" providerId="AD" clId="Web-{EEAB678B-5F16-99F6-47CF-441C28EFB039}" dt="2023-03-21T20:26:50.261" v="40"/>
          <ac:spMkLst>
            <pc:docMk/>
            <pc:sldMk cId="3388613232" sldId="284"/>
            <ac:spMk id="5" creationId="{38E3A09C-10A1-8912-2D91-78DDB41EDF31}"/>
          </ac:spMkLst>
        </pc:spChg>
        <pc:picChg chg="del">
          <ac:chgData name="Malson, C (Horizon Teacher)" userId="S::cmalson@horizoncc.co.uk::95308066-feaf-40e7-91d8-58bd445c78c0" providerId="AD" clId="Web-{EEAB678B-5F16-99F6-47CF-441C28EFB039}" dt="2023-03-21T20:26:46.042" v="39"/>
          <ac:picMkLst>
            <pc:docMk/>
            <pc:sldMk cId="3388613232" sldId="284"/>
            <ac:picMk id="7" creationId="{966C7690-6289-4E82-9A32-3DE78DAD0C05}"/>
          </ac:picMkLst>
        </pc:picChg>
      </pc:sldChg>
      <pc:sldChg chg="modSp">
        <pc:chgData name="Malson, C (Horizon Teacher)" userId="S::cmalson@horizoncc.co.uk::95308066-feaf-40e7-91d8-58bd445c78c0" providerId="AD" clId="Web-{EEAB678B-5F16-99F6-47CF-441C28EFB039}" dt="2023-03-21T20:25:12.318" v="1" actId="20577"/>
        <pc:sldMkLst>
          <pc:docMk/>
          <pc:sldMk cId="3760689530" sldId="448"/>
        </pc:sldMkLst>
        <pc:spChg chg="mod">
          <ac:chgData name="Malson, C (Horizon Teacher)" userId="S::cmalson@horizoncc.co.uk::95308066-feaf-40e7-91d8-58bd445c78c0" providerId="AD" clId="Web-{EEAB678B-5F16-99F6-47CF-441C28EFB039}" dt="2023-03-21T20:25:12.318" v="1" actId="20577"/>
          <ac:spMkLst>
            <pc:docMk/>
            <pc:sldMk cId="3760689530" sldId="448"/>
            <ac:spMk id="9" creationId="{D11F09E3-7A79-4584-BBD1-8C311C554765}"/>
          </ac:spMkLst>
        </pc:spChg>
      </pc:sldChg>
      <pc:sldChg chg="delSp modSp delAnim">
        <pc:chgData name="Malson, C (Horizon Teacher)" userId="S::cmalson@horizoncc.co.uk::95308066-feaf-40e7-91d8-58bd445c78c0" providerId="AD" clId="Web-{EEAB678B-5F16-99F6-47CF-441C28EFB039}" dt="2023-03-21T20:29:28.270" v="68"/>
        <pc:sldMkLst>
          <pc:docMk/>
          <pc:sldMk cId="1308710521" sldId="1955"/>
        </pc:sldMkLst>
        <pc:spChg chg="mod">
          <ac:chgData name="Malson, C (Horizon Teacher)" userId="S::cmalson@horizoncc.co.uk::95308066-feaf-40e7-91d8-58bd445c78c0" providerId="AD" clId="Web-{EEAB678B-5F16-99F6-47CF-441C28EFB039}" dt="2023-03-21T20:29:26.255" v="67" actId="20577"/>
          <ac:spMkLst>
            <pc:docMk/>
            <pc:sldMk cId="1308710521" sldId="1955"/>
            <ac:spMk id="5" creationId="{88866C9A-7594-4C97-B4B3-D9D123AFD68A}"/>
          </ac:spMkLst>
        </pc:spChg>
        <pc:picChg chg="del">
          <ac:chgData name="Malson, C (Horizon Teacher)" userId="S::cmalson@horizoncc.co.uk::95308066-feaf-40e7-91d8-58bd445c78c0" providerId="AD" clId="Web-{EEAB678B-5F16-99F6-47CF-441C28EFB039}" dt="2023-03-21T20:29:28.270" v="68"/>
          <ac:picMkLst>
            <pc:docMk/>
            <pc:sldMk cId="1308710521" sldId="1955"/>
            <ac:picMk id="3" creationId="{969C7A7C-0A3C-423B-BB10-A5BB318AC35B}"/>
          </ac:picMkLst>
        </pc:picChg>
      </pc:sldChg>
      <pc:sldChg chg="del">
        <pc:chgData name="Malson, C (Horizon Teacher)" userId="S::cmalson@horizoncc.co.uk::95308066-feaf-40e7-91d8-58bd445c78c0" providerId="AD" clId="Web-{EEAB678B-5F16-99F6-47CF-441C28EFB039}" dt="2023-03-21T20:27:50.624" v="55"/>
        <pc:sldMkLst>
          <pc:docMk/>
          <pc:sldMk cId="4204616029" sldId="2174"/>
        </pc:sldMkLst>
      </pc:sldChg>
      <pc:sldChg chg="del">
        <pc:chgData name="Malson, C (Horizon Teacher)" userId="S::cmalson@horizoncc.co.uk::95308066-feaf-40e7-91d8-58bd445c78c0" providerId="AD" clId="Web-{EEAB678B-5F16-99F6-47CF-441C28EFB039}" dt="2023-03-21T20:28:07.172" v="58"/>
        <pc:sldMkLst>
          <pc:docMk/>
          <pc:sldMk cId="1239342505" sldId="2175"/>
        </pc:sldMkLst>
      </pc:sldChg>
      <pc:sldChg chg="del">
        <pc:chgData name="Malson, C (Horizon Teacher)" userId="S::cmalson@horizoncc.co.uk::95308066-feaf-40e7-91d8-58bd445c78c0" providerId="AD" clId="Web-{EEAB678B-5F16-99F6-47CF-441C28EFB039}" dt="2023-03-21T20:27:54.843" v="56"/>
        <pc:sldMkLst>
          <pc:docMk/>
          <pc:sldMk cId="1723850214" sldId="2195"/>
        </pc:sldMkLst>
      </pc:sldChg>
      <pc:sldChg chg="del">
        <pc:chgData name="Malson, C (Horizon Teacher)" userId="S::cmalson@horizoncc.co.uk::95308066-feaf-40e7-91d8-58bd445c78c0" providerId="AD" clId="Web-{EEAB678B-5F16-99F6-47CF-441C28EFB039}" dt="2023-03-21T20:27:21.778" v="47"/>
        <pc:sldMkLst>
          <pc:docMk/>
          <pc:sldMk cId="1808705669" sldId="2201"/>
        </pc:sldMkLst>
      </pc:sldChg>
      <pc:sldChg chg="add del">
        <pc:chgData name="Malson, C (Horizon Teacher)" userId="S::cmalson@horizoncc.co.uk::95308066-feaf-40e7-91d8-58bd445c78c0" providerId="AD" clId="Web-{EEAB678B-5F16-99F6-47CF-441C28EFB039}" dt="2023-03-21T20:26:59.621" v="42"/>
        <pc:sldMkLst>
          <pc:docMk/>
          <pc:sldMk cId="619887614" sldId="2206"/>
        </pc:sldMkLst>
      </pc:sldChg>
      <pc:sldChg chg="ord">
        <pc:chgData name="Malson, C (Horizon Teacher)" userId="S::cmalson@horizoncc.co.uk::95308066-feaf-40e7-91d8-58bd445c78c0" providerId="AD" clId="Web-{EEAB678B-5F16-99F6-47CF-441C28EFB039}" dt="2023-03-21T20:29:17.160" v="64"/>
        <pc:sldMkLst>
          <pc:docMk/>
          <pc:sldMk cId="3208718437" sldId="2208"/>
        </pc:sldMkLst>
      </pc:sldChg>
      <pc:sldChg chg="modSp">
        <pc:chgData name="Malson, C (Horizon Teacher)" userId="S::cmalson@horizoncc.co.uk::95308066-feaf-40e7-91d8-58bd445c78c0" providerId="AD" clId="Web-{EEAB678B-5F16-99F6-47CF-441C28EFB039}" dt="2023-03-21T20:26:09.805" v="27" actId="20577"/>
        <pc:sldMkLst>
          <pc:docMk/>
          <pc:sldMk cId="3231377693" sldId="2209"/>
        </pc:sldMkLst>
        <pc:spChg chg="mod">
          <ac:chgData name="Malson, C (Horizon Teacher)" userId="S::cmalson@horizoncc.co.uk::95308066-feaf-40e7-91d8-58bd445c78c0" providerId="AD" clId="Web-{EEAB678B-5F16-99F6-47CF-441C28EFB039}" dt="2023-03-21T20:26:09.805" v="27" actId="20577"/>
          <ac:spMkLst>
            <pc:docMk/>
            <pc:sldMk cId="3231377693" sldId="2209"/>
            <ac:spMk id="5" creationId="{6E7251C3-8978-7245-C714-B44E8B8E1B68}"/>
          </ac:spMkLst>
        </pc:spChg>
      </pc:sldChg>
      <pc:sldChg chg="modSp">
        <pc:chgData name="Malson, C (Horizon Teacher)" userId="S::cmalson@horizoncc.co.uk::95308066-feaf-40e7-91d8-58bd445c78c0" providerId="AD" clId="Web-{EEAB678B-5F16-99F6-47CF-441C28EFB039}" dt="2023-03-21T20:25:51.117" v="24" actId="20577"/>
        <pc:sldMkLst>
          <pc:docMk/>
          <pc:sldMk cId="1904655202" sldId="2210"/>
        </pc:sldMkLst>
        <pc:spChg chg="mod">
          <ac:chgData name="Malson, C (Horizon Teacher)" userId="S::cmalson@horizoncc.co.uk::95308066-feaf-40e7-91d8-58bd445c78c0" providerId="AD" clId="Web-{EEAB678B-5F16-99F6-47CF-441C28EFB039}" dt="2023-03-21T20:25:51.117" v="24" actId="20577"/>
          <ac:spMkLst>
            <pc:docMk/>
            <pc:sldMk cId="1904655202" sldId="2210"/>
            <ac:spMk id="5" creationId="{73A74F06-1DC1-769B-E89A-E81633668810}"/>
          </ac:spMkLst>
        </pc:spChg>
      </pc:sldChg>
      <pc:sldChg chg="delSp modSp delAnim">
        <pc:chgData name="Malson, C (Horizon Teacher)" userId="S::cmalson@horizoncc.co.uk::95308066-feaf-40e7-91d8-58bd445c78c0" providerId="AD" clId="Web-{EEAB678B-5F16-99F6-47CF-441C28EFB039}" dt="2023-03-21T20:26:35.432" v="38"/>
        <pc:sldMkLst>
          <pc:docMk/>
          <pc:sldMk cId="3982932142" sldId="2212"/>
        </pc:sldMkLst>
        <pc:spChg chg="mod">
          <ac:chgData name="Malson, C (Horizon Teacher)" userId="S::cmalson@horizoncc.co.uk::95308066-feaf-40e7-91d8-58bd445c78c0" providerId="AD" clId="Web-{EEAB678B-5F16-99F6-47CF-441C28EFB039}" dt="2023-03-21T20:26:33.432" v="37" actId="20577"/>
          <ac:spMkLst>
            <pc:docMk/>
            <pc:sldMk cId="3982932142" sldId="2212"/>
            <ac:spMk id="5" creationId="{88866C9A-7594-4C97-B4B3-D9D123AFD68A}"/>
          </ac:spMkLst>
        </pc:spChg>
        <pc:picChg chg="del">
          <ac:chgData name="Malson, C (Horizon Teacher)" userId="S::cmalson@horizoncc.co.uk::95308066-feaf-40e7-91d8-58bd445c78c0" providerId="AD" clId="Web-{EEAB678B-5F16-99F6-47CF-441C28EFB039}" dt="2023-03-21T20:26:35.432" v="38"/>
          <ac:picMkLst>
            <pc:docMk/>
            <pc:sldMk cId="3982932142" sldId="2212"/>
            <ac:picMk id="7" creationId="{3B47DE22-C6F0-41D7-A286-C676DDBED43F}"/>
          </ac:picMkLst>
        </pc:picChg>
      </pc:sldChg>
      <pc:sldChg chg="del">
        <pc:chgData name="Malson, C (Horizon Teacher)" userId="S::cmalson@horizoncc.co.uk::95308066-feaf-40e7-91d8-58bd445c78c0" providerId="AD" clId="Web-{EEAB678B-5F16-99F6-47CF-441C28EFB039}" dt="2023-03-21T20:27:17.716" v="45"/>
        <pc:sldMkLst>
          <pc:docMk/>
          <pc:sldMk cId="507660244" sldId="2213"/>
        </pc:sldMkLst>
      </pc:sldChg>
      <pc:sldChg chg="del">
        <pc:chgData name="Malson, C (Horizon Teacher)" userId="S::cmalson@horizoncc.co.uk::95308066-feaf-40e7-91d8-58bd445c78c0" providerId="AD" clId="Web-{EEAB678B-5F16-99F6-47CF-441C28EFB039}" dt="2023-03-21T20:27:34.092" v="50"/>
        <pc:sldMkLst>
          <pc:docMk/>
          <pc:sldMk cId="1741942878" sldId="2214"/>
        </pc:sldMkLst>
      </pc:sldChg>
      <pc:sldChg chg="del">
        <pc:chgData name="Malson, C (Horizon Teacher)" userId="S::cmalson@horizoncc.co.uk::95308066-feaf-40e7-91d8-58bd445c78c0" providerId="AD" clId="Web-{EEAB678B-5F16-99F6-47CF-441C28EFB039}" dt="2023-03-21T20:28:00.562" v="57"/>
        <pc:sldMkLst>
          <pc:docMk/>
          <pc:sldMk cId="2296682622" sldId="2215"/>
        </pc:sldMkLst>
      </pc:sldChg>
      <pc:sldChg chg="delSp">
        <pc:chgData name="Malson, C (Horizon Teacher)" userId="S::cmalson@horizoncc.co.uk::95308066-feaf-40e7-91d8-58bd445c78c0" providerId="AD" clId="Web-{EEAB678B-5F16-99F6-47CF-441C28EFB039}" dt="2023-03-21T20:25:24.943" v="2"/>
        <pc:sldMkLst>
          <pc:docMk/>
          <pc:sldMk cId="652864807" sldId="2216"/>
        </pc:sldMkLst>
        <pc:spChg chg="del">
          <ac:chgData name="Malson, C (Horizon Teacher)" userId="S::cmalson@horizoncc.co.uk::95308066-feaf-40e7-91d8-58bd445c78c0" providerId="AD" clId="Web-{EEAB678B-5F16-99F6-47CF-441C28EFB039}" dt="2023-03-21T20:25:24.943" v="2"/>
          <ac:spMkLst>
            <pc:docMk/>
            <pc:sldMk cId="652864807" sldId="2216"/>
            <ac:spMk id="18" creationId="{67744DFA-8F5E-5D97-08DE-1A7C564492D1}"/>
          </ac:spMkLst>
        </pc:spChg>
      </pc:sldChg>
      <pc:sldChg chg="del">
        <pc:chgData name="Malson, C (Horizon Teacher)" userId="S::cmalson@horizoncc.co.uk::95308066-feaf-40e7-91d8-58bd445c78c0" providerId="AD" clId="Web-{EEAB678B-5F16-99F6-47CF-441C28EFB039}" dt="2023-03-21T20:27:10.465" v="44"/>
        <pc:sldMkLst>
          <pc:docMk/>
          <pc:sldMk cId="752861913" sldId="2217"/>
        </pc:sldMkLst>
      </pc:sldChg>
      <pc:sldChg chg="del">
        <pc:chgData name="Malson, C (Horizon Teacher)" userId="S::cmalson@horizoncc.co.uk::95308066-feaf-40e7-91d8-58bd445c78c0" providerId="AD" clId="Web-{EEAB678B-5F16-99F6-47CF-441C28EFB039}" dt="2023-03-21T20:27:44.467" v="54"/>
        <pc:sldMkLst>
          <pc:docMk/>
          <pc:sldMk cId="1391732927" sldId="2218"/>
        </pc:sldMkLst>
      </pc:sldChg>
      <pc:sldChg chg="del">
        <pc:chgData name="Malson, C (Horizon Teacher)" userId="S::cmalson@horizoncc.co.uk::95308066-feaf-40e7-91d8-58bd445c78c0" providerId="AD" clId="Web-{EEAB678B-5F16-99F6-47CF-441C28EFB039}" dt="2023-03-21T20:29:00.769" v="61"/>
        <pc:sldMkLst>
          <pc:docMk/>
          <pc:sldMk cId="2877848629" sldId="2219"/>
        </pc:sldMkLst>
      </pc:sldChg>
      <pc:sldChg chg="del">
        <pc:chgData name="Malson, C (Horizon Teacher)" userId="S::cmalson@horizoncc.co.uk::95308066-feaf-40e7-91d8-58bd445c78c0" providerId="AD" clId="Web-{EEAB678B-5F16-99F6-47CF-441C28EFB039}" dt="2023-03-21T20:29:20.395" v="65"/>
        <pc:sldMkLst>
          <pc:docMk/>
          <pc:sldMk cId="3369775942" sldId="2220"/>
        </pc:sldMkLst>
      </pc:sldChg>
      <pc:sldChg chg="del">
        <pc:chgData name="Malson, C (Horizon Teacher)" userId="S::cmalson@horizoncc.co.uk::95308066-feaf-40e7-91d8-58bd445c78c0" providerId="AD" clId="Web-{EEAB678B-5F16-99F6-47CF-441C28EFB039}" dt="2023-03-21T20:27:43.483" v="53"/>
        <pc:sldMkLst>
          <pc:docMk/>
          <pc:sldMk cId="266405439" sldId="2222"/>
        </pc:sldMkLst>
      </pc:sldChg>
      <pc:sldChg chg="del">
        <pc:chgData name="Malson, C (Horizon Teacher)" userId="S::cmalson@horizoncc.co.uk::95308066-feaf-40e7-91d8-58bd445c78c0" providerId="AD" clId="Web-{EEAB678B-5F16-99F6-47CF-441C28EFB039}" dt="2023-03-21T20:27:21.263" v="46"/>
        <pc:sldMkLst>
          <pc:docMk/>
          <pc:sldMk cId="888201519" sldId="2223"/>
        </pc:sldMkLst>
      </pc:sldChg>
      <pc:sldChg chg="del">
        <pc:chgData name="Malson, C (Horizon Teacher)" userId="S::cmalson@horizoncc.co.uk::95308066-feaf-40e7-91d8-58bd445c78c0" providerId="AD" clId="Web-{EEAB678B-5F16-99F6-47CF-441C28EFB039}" dt="2023-03-21T20:27:04.434" v="43"/>
        <pc:sldMkLst>
          <pc:docMk/>
          <pc:sldMk cId="2549177103" sldId="2224"/>
        </pc:sldMkLst>
      </pc:sldChg>
      <pc:sldChg chg="del">
        <pc:chgData name="Malson, C (Horizon Teacher)" userId="S::cmalson@horizoncc.co.uk::95308066-feaf-40e7-91d8-58bd445c78c0" providerId="AD" clId="Web-{EEAB678B-5F16-99F6-47CF-441C28EFB039}" dt="2023-03-21T20:25:52.226" v="25"/>
        <pc:sldMkLst>
          <pc:docMk/>
          <pc:sldMk cId="3381727109" sldId="2225"/>
        </pc:sldMkLst>
      </pc:sldChg>
      <pc:sldChg chg="modSp">
        <pc:chgData name="Malson, C (Horizon Teacher)" userId="S::cmalson@horizoncc.co.uk::95308066-feaf-40e7-91d8-58bd445c78c0" providerId="AD" clId="Web-{EEAB678B-5F16-99F6-47CF-441C28EFB039}" dt="2023-03-21T20:26:16.040" v="29" actId="20577"/>
        <pc:sldMkLst>
          <pc:docMk/>
          <pc:sldMk cId="2729600247" sldId="2226"/>
        </pc:sldMkLst>
        <pc:spChg chg="mod">
          <ac:chgData name="Malson, C (Horizon Teacher)" userId="S::cmalson@horizoncc.co.uk::95308066-feaf-40e7-91d8-58bd445c78c0" providerId="AD" clId="Web-{EEAB678B-5F16-99F6-47CF-441C28EFB039}" dt="2023-03-21T20:26:16.040" v="29" actId="20577"/>
          <ac:spMkLst>
            <pc:docMk/>
            <pc:sldMk cId="2729600247" sldId="2226"/>
            <ac:spMk id="5" creationId="{6E7251C3-8978-7245-C714-B44E8B8E1B68}"/>
          </ac:spMkLst>
        </pc:spChg>
      </pc:sldChg>
      <pc:sldChg chg="delSp add replId">
        <pc:chgData name="Malson, C (Horizon Teacher)" userId="S::cmalson@horizoncc.co.uk::95308066-feaf-40e7-91d8-58bd445c78c0" providerId="AD" clId="Web-{EEAB678B-5F16-99F6-47CF-441C28EFB039}" dt="2023-03-21T20:27:29.404" v="49"/>
        <pc:sldMkLst>
          <pc:docMk/>
          <pc:sldMk cId="1355672205" sldId="2230"/>
        </pc:sldMkLst>
        <pc:picChg chg="del">
          <ac:chgData name="Malson, C (Horizon Teacher)" userId="S::cmalson@horizoncc.co.uk::95308066-feaf-40e7-91d8-58bd445c78c0" providerId="AD" clId="Web-{EEAB678B-5F16-99F6-47CF-441C28EFB039}" dt="2023-03-21T20:27:29.404" v="49"/>
          <ac:picMkLst>
            <pc:docMk/>
            <pc:sldMk cId="1355672205" sldId="2230"/>
            <ac:picMk id="4" creationId="{9CEC6C81-CE92-6134-0E43-576F379DE354}"/>
          </ac:picMkLst>
        </pc:picChg>
      </pc:sldChg>
      <pc:sldChg chg="delSp add replId">
        <pc:chgData name="Malson, C (Horizon Teacher)" userId="S::cmalson@horizoncc.co.uk::95308066-feaf-40e7-91d8-58bd445c78c0" providerId="AD" clId="Web-{EEAB678B-5F16-99F6-47CF-441C28EFB039}" dt="2023-03-21T20:27:41.514" v="52"/>
        <pc:sldMkLst>
          <pc:docMk/>
          <pc:sldMk cId="1474470714" sldId="2231"/>
        </pc:sldMkLst>
        <pc:picChg chg="del">
          <ac:chgData name="Malson, C (Horizon Teacher)" userId="S::cmalson@horizoncc.co.uk::95308066-feaf-40e7-91d8-58bd445c78c0" providerId="AD" clId="Web-{EEAB678B-5F16-99F6-47CF-441C28EFB039}" dt="2023-03-21T20:27:41.514" v="52"/>
          <ac:picMkLst>
            <pc:docMk/>
            <pc:sldMk cId="1474470714" sldId="2231"/>
            <ac:picMk id="2" creationId="{DB537FDB-B9EE-B7B0-796E-A9C30E51D83E}"/>
          </ac:picMkLst>
        </pc:picChg>
      </pc:sldChg>
      <pc:sldChg chg="addSp delSp modSp add replId">
        <pc:chgData name="Malson, C (Horizon Teacher)" userId="S::cmalson@horizoncc.co.uk::95308066-feaf-40e7-91d8-58bd445c78c0" providerId="AD" clId="Web-{EEAB678B-5F16-99F6-47CF-441C28EFB039}" dt="2023-03-21T20:28:12.203" v="60"/>
        <pc:sldMkLst>
          <pc:docMk/>
          <pc:sldMk cId="2380291159" sldId="2232"/>
        </pc:sldMkLst>
        <pc:spChg chg="add mod">
          <ac:chgData name="Malson, C (Horizon Teacher)" userId="S::cmalson@horizoncc.co.uk::95308066-feaf-40e7-91d8-58bd445c78c0" providerId="AD" clId="Web-{EEAB678B-5F16-99F6-47CF-441C28EFB039}" dt="2023-03-21T20:28:12.203" v="60"/>
          <ac:spMkLst>
            <pc:docMk/>
            <pc:sldMk cId="2380291159" sldId="2232"/>
            <ac:spMk id="3" creationId="{9A0DD5F3-A315-00A8-3FD3-EFF4EBFDFF7B}"/>
          </ac:spMkLst>
        </pc:spChg>
        <pc:picChg chg="del">
          <ac:chgData name="Malson, C (Horizon Teacher)" userId="S::cmalson@horizoncc.co.uk::95308066-feaf-40e7-91d8-58bd445c78c0" providerId="AD" clId="Web-{EEAB678B-5F16-99F6-47CF-441C28EFB039}" dt="2023-03-21T20:28:12.203" v="60"/>
          <ac:picMkLst>
            <pc:docMk/>
            <pc:sldMk cId="2380291159" sldId="2232"/>
            <ac:picMk id="6" creationId="{8E9372F4-FFD6-1518-7250-3903D7DD6982}"/>
          </ac:picMkLst>
        </pc:picChg>
      </pc:sldChg>
      <pc:sldChg chg="new del">
        <pc:chgData name="Malson, C (Horizon Teacher)" userId="S::cmalson@horizoncc.co.uk::95308066-feaf-40e7-91d8-58bd445c78c0" providerId="AD" clId="Web-{EEAB678B-5F16-99F6-47CF-441C28EFB039}" dt="2023-03-21T20:29:11.332" v="63"/>
        <pc:sldMkLst>
          <pc:docMk/>
          <pc:sldMk cId="3597001599" sldId="2233"/>
        </pc:sldMkLst>
      </pc:sldChg>
    </pc:docChg>
  </pc:docChgLst>
  <pc:docChgLst>
    <pc:chgData name="Cross, S (Horizon Teacher)" userId="24c13718-72fb-46fa-b0cd-d1f476de7e42" providerId="ADAL" clId="{D3ACD6EC-D6FA-4EE8-ADB7-B6E5CB94E85B}"/>
    <pc:docChg chg="custSel modSld">
      <pc:chgData name="Cross, S (Horizon Teacher)" userId="24c13718-72fb-46fa-b0cd-d1f476de7e42" providerId="ADAL" clId="{D3ACD6EC-D6FA-4EE8-ADB7-B6E5CB94E85B}" dt="2023-03-24T14:39:15.719" v="30" actId="1076"/>
      <pc:docMkLst>
        <pc:docMk/>
      </pc:docMkLst>
      <pc:sldChg chg="addSp delSp modSp mod">
        <pc:chgData name="Cross, S (Horizon Teacher)" userId="24c13718-72fb-46fa-b0cd-d1f476de7e42" providerId="ADAL" clId="{D3ACD6EC-D6FA-4EE8-ADB7-B6E5CB94E85B}" dt="2023-03-24T14:39:15.719" v="30" actId="1076"/>
        <pc:sldMkLst>
          <pc:docMk/>
          <pc:sldMk cId="1999927062" sldId="2233"/>
        </pc:sldMkLst>
        <pc:spChg chg="add mod">
          <ac:chgData name="Cross, S (Horizon Teacher)" userId="24c13718-72fb-46fa-b0cd-d1f476de7e42" providerId="ADAL" clId="{D3ACD6EC-D6FA-4EE8-ADB7-B6E5CB94E85B}" dt="2023-03-24T14:39:15.719" v="30" actId="1076"/>
          <ac:spMkLst>
            <pc:docMk/>
            <pc:sldMk cId="1999927062" sldId="2233"/>
            <ac:spMk id="6" creationId="{E09A9C60-71C9-1EE9-9C83-83D491EC6BD4}"/>
          </ac:spMkLst>
        </pc:spChg>
        <pc:spChg chg="del mod">
          <ac:chgData name="Cross, S (Horizon Teacher)" userId="24c13718-72fb-46fa-b0cd-d1f476de7e42" providerId="ADAL" clId="{D3ACD6EC-D6FA-4EE8-ADB7-B6E5CB94E85B}" dt="2023-03-24T14:39:09.565" v="27" actId="478"/>
          <ac:spMkLst>
            <pc:docMk/>
            <pc:sldMk cId="1999927062" sldId="2233"/>
            <ac:spMk id="7" creationId="{87FDB28B-FD62-7309-9BC2-ADC5EB7344B2}"/>
          </ac:spMkLst>
        </pc:spChg>
      </pc:sldChg>
    </pc:docChg>
  </pc:docChgLst>
  <pc:docChgLst>
    <pc:chgData name="Harrison, S (Horizon Staff)" userId="S::sharrison@horizoncc.co.uk::a9f62852-2b53-450b-8216-6cef9c093f8a" providerId="AD" clId="Web-{E5052951-EB8E-4707-9D7E-1A12AB8176BA}"/>
    <pc:docChg chg="addSld">
      <pc:chgData name="Harrison, S (Horizon Staff)" userId="S::sharrison@horizoncc.co.uk::a9f62852-2b53-450b-8216-6cef9c093f8a" providerId="AD" clId="Web-{E5052951-EB8E-4707-9D7E-1A12AB8176BA}" dt="2023-03-24T12:39:21.026" v="0"/>
      <pc:docMkLst>
        <pc:docMk/>
      </pc:docMkLst>
      <pc:sldChg chg="add">
        <pc:chgData name="Harrison, S (Horizon Staff)" userId="S::sharrison@horizoncc.co.uk::a9f62852-2b53-450b-8216-6cef9c093f8a" providerId="AD" clId="Web-{E5052951-EB8E-4707-9D7E-1A12AB8176BA}" dt="2023-03-24T12:39:21.026" v="0"/>
        <pc:sldMkLst>
          <pc:docMk/>
          <pc:sldMk cId="315320775" sldId="2235"/>
        </pc:sldMkLst>
      </pc:sldChg>
    </pc:docChg>
  </pc:docChgLst>
  <pc:docChgLst>
    <pc:chgData name="Malson, C (Horizon Teacher)" userId="S::cmalson@horizoncc.co.uk::95308066-feaf-40e7-91d8-58bd445c78c0" providerId="AD" clId="Web-{F34242FB-C638-82C3-0068-8A94BC563708}"/>
    <pc:docChg chg="modSld">
      <pc:chgData name="Malson, C (Horizon Teacher)" userId="S::cmalson@horizoncc.co.uk::95308066-feaf-40e7-91d8-58bd445c78c0" providerId="AD" clId="Web-{F34242FB-C638-82C3-0068-8A94BC563708}" dt="2023-04-24T10:08:43.922" v="209"/>
      <pc:docMkLst>
        <pc:docMk/>
      </pc:docMkLst>
      <pc:sldChg chg="modSp">
        <pc:chgData name="Malson, C (Horizon Teacher)" userId="S::cmalson@horizoncc.co.uk::95308066-feaf-40e7-91d8-58bd445c78c0" providerId="AD" clId="Web-{F34242FB-C638-82C3-0068-8A94BC563708}" dt="2023-04-24T10:07:58.515" v="200"/>
        <pc:sldMkLst>
          <pc:docMk/>
          <pc:sldMk cId="2899509771" sldId="271"/>
        </pc:sldMkLst>
        <pc:graphicFrameChg chg="mod modGraphic">
          <ac:chgData name="Malson, C (Horizon Teacher)" userId="S::cmalson@horizoncc.co.uk::95308066-feaf-40e7-91d8-58bd445c78c0" providerId="AD" clId="Web-{F34242FB-C638-82C3-0068-8A94BC563708}" dt="2023-04-24T10:07:58.515" v="200"/>
          <ac:graphicFrameMkLst>
            <pc:docMk/>
            <pc:sldMk cId="2899509771" sldId="271"/>
            <ac:graphicFrameMk id="21" creationId="{4A824635-3D90-BED5-6A5A-13175F7D671C}"/>
          </ac:graphicFrameMkLst>
        </pc:graphicFrameChg>
      </pc:sldChg>
      <pc:sldChg chg="modSp">
        <pc:chgData name="Malson, C (Horizon Teacher)" userId="S::cmalson@horizoncc.co.uk::95308066-feaf-40e7-91d8-58bd445c78c0" providerId="AD" clId="Web-{F34242FB-C638-82C3-0068-8A94BC563708}" dt="2023-04-24T09:53:00.866" v="0" actId="1076"/>
        <pc:sldMkLst>
          <pc:docMk/>
          <pc:sldMk cId="3760689530" sldId="448"/>
        </pc:sldMkLst>
        <pc:picChg chg="mod">
          <ac:chgData name="Malson, C (Horizon Teacher)" userId="S::cmalson@horizoncc.co.uk::95308066-feaf-40e7-91d8-58bd445c78c0" providerId="AD" clId="Web-{F34242FB-C638-82C3-0068-8A94BC563708}" dt="2023-04-24T09:53:00.866" v="0" actId="1076"/>
          <ac:picMkLst>
            <pc:docMk/>
            <pc:sldMk cId="3760689530" sldId="448"/>
            <ac:picMk id="5" creationId="{9EF44641-A371-340A-0A31-4A45CB2D7460}"/>
          </ac:picMkLst>
        </pc:picChg>
      </pc:sldChg>
      <pc:sldChg chg="modSp">
        <pc:chgData name="Malson, C (Horizon Teacher)" userId="S::cmalson@horizoncc.co.uk::95308066-feaf-40e7-91d8-58bd445c78c0" providerId="AD" clId="Web-{F34242FB-C638-82C3-0068-8A94BC563708}" dt="2023-04-24T10:08:43.922" v="209"/>
        <pc:sldMkLst>
          <pc:docMk/>
          <pc:sldMk cId="3543600973" sldId="621"/>
        </pc:sldMkLst>
        <pc:graphicFrameChg chg="mod modGraphic">
          <ac:chgData name="Malson, C (Horizon Teacher)" userId="S::cmalson@horizoncc.co.uk::95308066-feaf-40e7-91d8-58bd445c78c0" providerId="AD" clId="Web-{F34242FB-C638-82C3-0068-8A94BC563708}" dt="2023-04-24T10:08:43.922" v="209"/>
          <ac:graphicFrameMkLst>
            <pc:docMk/>
            <pc:sldMk cId="3543600973" sldId="621"/>
            <ac:graphicFrameMk id="9" creationId="{58DD20C1-2E05-D369-EB99-3625D95A2F03}"/>
          </ac:graphicFrameMkLst>
        </pc:graphicFrameChg>
      </pc:sldChg>
    </pc:docChg>
  </pc:docChgLst>
  <pc:docChgLst>
    <pc:chgData name="Malson, C (Horizon Teacher)" userId="S::cmalson@horizoncc.co.uk::95308066-feaf-40e7-91d8-58bd445c78c0" providerId="AD" clId="Web-{7AD7E2A9-2065-F9F2-D58D-C2700A192A67}"/>
    <pc:docChg chg="modSld">
      <pc:chgData name="Malson, C (Horizon Teacher)" userId="S::cmalson@horizoncc.co.uk::95308066-feaf-40e7-91d8-58bd445c78c0" providerId="AD" clId="Web-{7AD7E2A9-2065-F9F2-D58D-C2700A192A67}" dt="2023-03-27T20:35:47.143" v="222" actId="1076"/>
      <pc:docMkLst>
        <pc:docMk/>
      </pc:docMkLst>
      <pc:sldChg chg="modSp">
        <pc:chgData name="Malson, C (Horizon Teacher)" userId="S::cmalson@horizoncc.co.uk::95308066-feaf-40e7-91d8-58bd445c78c0" providerId="AD" clId="Web-{7AD7E2A9-2065-F9F2-D58D-C2700A192A67}" dt="2023-03-27T20:30:17.526" v="23" actId="20577"/>
        <pc:sldMkLst>
          <pc:docMk/>
          <pc:sldMk cId="1904655202" sldId="2210"/>
        </pc:sldMkLst>
        <pc:spChg chg="mod">
          <ac:chgData name="Malson, C (Horizon Teacher)" userId="S::cmalson@horizoncc.co.uk::95308066-feaf-40e7-91d8-58bd445c78c0" providerId="AD" clId="Web-{7AD7E2A9-2065-F9F2-D58D-C2700A192A67}" dt="2023-03-27T20:30:17.526" v="23" actId="20577"/>
          <ac:spMkLst>
            <pc:docMk/>
            <pc:sldMk cId="1904655202" sldId="2210"/>
            <ac:spMk id="5" creationId="{73A74F06-1DC1-769B-E89A-E81633668810}"/>
          </ac:spMkLst>
        </pc:spChg>
      </pc:sldChg>
      <pc:sldChg chg="addSp delSp modSp">
        <pc:chgData name="Malson, C (Horizon Teacher)" userId="S::cmalson@horizoncc.co.uk::95308066-feaf-40e7-91d8-58bd445c78c0" providerId="AD" clId="Web-{7AD7E2A9-2065-F9F2-D58D-C2700A192A67}" dt="2023-03-27T20:28:40.368" v="18" actId="1076"/>
        <pc:sldMkLst>
          <pc:docMk/>
          <pc:sldMk cId="652864807" sldId="2216"/>
        </pc:sldMkLst>
        <pc:spChg chg="mod">
          <ac:chgData name="Malson, C (Horizon Teacher)" userId="S::cmalson@horizoncc.co.uk::95308066-feaf-40e7-91d8-58bd445c78c0" providerId="AD" clId="Web-{7AD7E2A9-2065-F9F2-D58D-C2700A192A67}" dt="2023-03-27T20:28:30.492" v="16" actId="14100"/>
          <ac:spMkLst>
            <pc:docMk/>
            <pc:sldMk cId="652864807" sldId="2216"/>
            <ac:spMk id="4" creationId="{51CCCCD2-8214-F546-D5F6-59A2F65FD748}"/>
          </ac:spMkLst>
        </pc:spChg>
        <pc:spChg chg="del">
          <ac:chgData name="Malson, C (Horizon Teacher)" userId="S::cmalson@horizoncc.co.uk::95308066-feaf-40e7-91d8-58bd445c78c0" providerId="AD" clId="Web-{7AD7E2A9-2065-F9F2-D58D-C2700A192A67}" dt="2023-03-27T20:28:05.570" v="5"/>
          <ac:spMkLst>
            <pc:docMk/>
            <pc:sldMk cId="652864807" sldId="2216"/>
            <ac:spMk id="19" creationId="{0714759A-92E5-2175-5730-11A67A3940E8}"/>
          </ac:spMkLst>
        </pc:spChg>
        <pc:picChg chg="add mod">
          <ac:chgData name="Malson, C (Horizon Teacher)" userId="S::cmalson@horizoncc.co.uk::95308066-feaf-40e7-91d8-58bd445c78c0" providerId="AD" clId="Web-{7AD7E2A9-2065-F9F2-D58D-C2700A192A67}" dt="2023-03-27T20:28:40.368" v="18" actId="1076"/>
          <ac:picMkLst>
            <pc:docMk/>
            <pc:sldMk cId="652864807" sldId="2216"/>
            <ac:picMk id="2" creationId="{7B8B817B-BE69-B619-E92D-21F88E15AEDD}"/>
          </ac:picMkLst>
        </pc:picChg>
        <pc:picChg chg="del">
          <ac:chgData name="Malson, C (Horizon Teacher)" userId="S::cmalson@horizoncc.co.uk::95308066-feaf-40e7-91d8-58bd445c78c0" providerId="AD" clId="Web-{7AD7E2A9-2065-F9F2-D58D-C2700A192A67}" dt="2023-03-27T20:27:58.460" v="3"/>
          <ac:picMkLst>
            <pc:docMk/>
            <pc:sldMk cId="652864807" sldId="2216"/>
            <ac:picMk id="15" creationId="{D37574C9-F16B-42BF-D888-BA68AC68A6AF}"/>
          </ac:picMkLst>
        </pc:picChg>
        <pc:picChg chg="del">
          <ac:chgData name="Malson, C (Horizon Teacher)" userId="S::cmalson@horizoncc.co.uk::95308066-feaf-40e7-91d8-58bd445c78c0" providerId="AD" clId="Web-{7AD7E2A9-2065-F9F2-D58D-C2700A192A67}" dt="2023-03-27T20:28:00.289" v="4"/>
          <ac:picMkLst>
            <pc:docMk/>
            <pc:sldMk cId="652864807" sldId="2216"/>
            <ac:picMk id="17" creationId="{C4F48554-047E-0B96-45B5-61D96E0124D0}"/>
          </ac:picMkLst>
        </pc:picChg>
      </pc:sldChg>
      <pc:sldChg chg="addSp delSp modSp">
        <pc:chgData name="Malson, C (Horizon Teacher)" userId="S::cmalson@horizoncc.co.uk::95308066-feaf-40e7-91d8-58bd445c78c0" providerId="AD" clId="Web-{7AD7E2A9-2065-F9F2-D58D-C2700A192A67}" dt="2023-03-27T20:35:47.143" v="222" actId="1076"/>
        <pc:sldMkLst>
          <pc:docMk/>
          <pc:sldMk cId="1518397008" sldId="2227"/>
        </pc:sldMkLst>
        <pc:spChg chg="mod">
          <ac:chgData name="Malson, C (Horizon Teacher)" userId="S::cmalson@horizoncc.co.uk::95308066-feaf-40e7-91d8-58bd445c78c0" providerId="AD" clId="Web-{7AD7E2A9-2065-F9F2-D58D-C2700A192A67}" dt="2023-03-27T20:35:27.205" v="219" actId="20577"/>
          <ac:spMkLst>
            <pc:docMk/>
            <pc:sldMk cId="1518397008" sldId="2227"/>
            <ac:spMk id="5" creationId="{73A74F06-1DC1-769B-E89A-E81633668810}"/>
          </ac:spMkLst>
        </pc:spChg>
        <pc:spChg chg="mod">
          <ac:chgData name="Malson, C (Horizon Teacher)" userId="S::cmalson@horizoncc.co.uk::95308066-feaf-40e7-91d8-58bd445c78c0" providerId="AD" clId="Web-{7AD7E2A9-2065-F9F2-D58D-C2700A192A67}" dt="2023-03-27T20:30:58.996" v="38" actId="20577"/>
          <ac:spMkLst>
            <pc:docMk/>
            <pc:sldMk cId="1518397008" sldId="2227"/>
            <ac:spMk id="6" creationId="{A4E42E6F-31D3-DFC7-96D8-27A018D4D35E}"/>
          </ac:spMkLst>
        </pc:spChg>
        <pc:picChg chg="add mod">
          <ac:chgData name="Malson, C (Horizon Teacher)" userId="S::cmalson@horizoncc.co.uk::95308066-feaf-40e7-91d8-58bd445c78c0" providerId="AD" clId="Web-{7AD7E2A9-2065-F9F2-D58D-C2700A192A67}" dt="2023-03-27T20:35:47.143" v="222" actId="1076"/>
          <ac:picMkLst>
            <pc:docMk/>
            <pc:sldMk cId="1518397008" sldId="2227"/>
            <ac:picMk id="8" creationId="{B8E42945-1D12-780E-59FC-6799AF6ADF99}"/>
          </ac:picMkLst>
        </pc:picChg>
        <pc:picChg chg="del">
          <ac:chgData name="Malson, C (Horizon Teacher)" userId="S::cmalson@horizoncc.co.uk::95308066-feaf-40e7-91d8-58bd445c78c0" providerId="AD" clId="Web-{7AD7E2A9-2065-F9F2-D58D-C2700A192A67}" dt="2023-03-27T20:31:05.746" v="39"/>
          <ac:picMkLst>
            <pc:docMk/>
            <pc:sldMk cId="1518397008" sldId="2227"/>
            <ac:picMk id="10" creationId="{62ECC463-3984-8874-85B6-77AABEB0A4DD}"/>
          </ac:picMkLst>
        </pc:picChg>
      </pc:sldChg>
    </pc:docChg>
  </pc:docChgLst>
  <pc:docChgLst>
    <pc:chgData name="Cross, S (Horizon Teacher)" userId="S::scross@horizoncc.co.uk::24c13718-72fb-46fa-b0cd-d1f476de7e42" providerId="AD" clId="Web-{E2C1ACB4-11BF-C18F-69CF-F73568CFAA81}"/>
    <pc:docChg chg="addSld modSld">
      <pc:chgData name="Cross, S (Horizon Teacher)" userId="S::scross@horizoncc.co.uk::24c13718-72fb-46fa-b0cd-d1f476de7e42" providerId="AD" clId="Web-{E2C1ACB4-11BF-C18F-69CF-F73568CFAA81}" dt="2023-03-24T14:35:37.880" v="312" actId="20577"/>
      <pc:docMkLst>
        <pc:docMk/>
      </pc:docMkLst>
      <pc:sldChg chg="addSp delSp modSp new">
        <pc:chgData name="Cross, S (Horizon Teacher)" userId="S::scross@horizoncc.co.uk::24c13718-72fb-46fa-b0cd-d1f476de7e42" providerId="AD" clId="Web-{E2C1ACB4-11BF-C18F-69CF-F73568CFAA81}" dt="2023-03-24T14:35:37.880" v="312" actId="20577"/>
        <pc:sldMkLst>
          <pc:docMk/>
          <pc:sldMk cId="1999927062" sldId="2233"/>
        </pc:sldMkLst>
        <pc:spChg chg="add mod">
          <ac:chgData name="Cross, S (Horizon Teacher)" userId="S::scross@horizoncc.co.uk::24c13718-72fb-46fa-b0cd-d1f476de7e42" providerId="AD" clId="Web-{E2C1ACB4-11BF-C18F-69CF-F73568CFAA81}" dt="2023-03-23T09:59:49.465" v="10" actId="1076"/>
          <ac:spMkLst>
            <pc:docMk/>
            <pc:sldMk cId="1999927062" sldId="2233"/>
            <ac:spMk id="3" creationId="{FEAE49AB-C37D-3F0F-B160-2A19983C5628}"/>
          </ac:spMkLst>
        </pc:spChg>
        <pc:spChg chg="add del mod">
          <ac:chgData name="Cross, S (Horizon Teacher)" userId="S::scross@horizoncc.co.uk::24c13718-72fb-46fa-b0cd-d1f476de7e42" providerId="AD" clId="Web-{E2C1ACB4-11BF-C18F-69CF-F73568CFAA81}" dt="2023-03-24T14:34:51.315" v="291"/>
          <ac:spMkLst>
            <pc:docMk/>
            <pc:sldMk cId="1999927062" sldId="2233"/>
            <ac:spMk id="4" creationId="{2B39A554-5AB8-D474-B59E-B27960CE4855}"/>
          </ac:spMkLst>
        </pc:spChg>
        <pc:spChg chg="add mod">
          <ac:chgData name="Cross, S (Horizon Teacher)" userId="S::scross@horizoncc.co.uk::24c13718-72fb-46fa-b0cd-d1f476de7e42" providerId="AD" clId="Web-{E2C1ACB4-11BF-C18F-69CF-F73568CFAA81}" dt="2023-03-24T14:33:05.730" v="283" actId="1076"/>
          <ac:spMkLst>
            <pc:docMk/>
            <pc:sldMk cId="1999927062" sldId="2233"/>
            <ac:spMk id="5" creationId="{4F4B0FAB-F593-B2B3-B365-29CA88E820F9}"/>
          </ac:spMkLst>
        </pc:spChg>
        <pc:spChg chg="add del">
          <ac:chgData name="Cross, S (Horizon Teacher)" userId="S::scross@horizoncc.co.uk::24c13718-72fb-46fa-b0cd-d1f476de7e42" providerId="AD" clId="Web-{E2C1ACB4-11BF-C18F-69CF-F73568CFAA81}" dt="2023-03-24T14:35:12.973" v="293"/>
          <ac:spMkLst>
            <pc:docMk/>
            <pc:sldMk cId="1999927062" sldId="2233"/>
            <ac:spMk id="6" creationId="{D03D7965-DB42-5E0A-1E60-7B7CA46C7CC2}"/>
          </ac:spMkLst>
        </pc:spChg>
        <pc:spChg chg="add mod">
          <ac:chgData name="Cross, S (Horizon Teacher)" userId="S::scross@horizoncc.co.uk::24c13718-72fb-46fa-b0cd-d1f476de7e42" providerId="AD" clId="Web-{E2C1ACB4-11BF-C18F-69CF-F73568CFAA81}" dt="2023-03-24T14:35:37.880" v="312" actId="20577"/>
          <ac:spMkLst>
            <pc:docMk/>
            <pc:sldMk cId="1999927062" sldId="2233"/>
            <ac:spMk id="7" creationId="{87FDB28B-FD62-7309-9BC2-ADC5EB7344B2}"/>
          </ac:spMkLst>
        </pc:spChg>
        <pc:picChg chg="add mod">
          <ac:chgData name="Cross, S (Horizon Teacher)" userId="S::scross@horizoncc.co.uk::24c13718-72fb-46fa-b0cd-d1f476de7e42" providerId="AD" clId="Web-{E2C1ACB4-11BF-C18F-69CF-F73568CFAA81}" dt="2023-03-24T14:34:31.467" v="288" actId="1076"/>
          <ac:picMkLst>
            <pc:docMk/>
            <pc:sldMk cId="1999927062" sldId="2233"/>
            <ac:picMk id="2" creationId="{CC0ABD8B-EFDD-F29E-3BF5-0C38C4CC306C}"/>
          </ac:picMkLst>
        </pc:picChg>
      </pc:sldChg>
      <pc:sldChg chg="addSp delSp modSp add replId">
        <pc:chgData name="Cross, S (Horizon Teacher)" userId="S::scross@horizoncc.co.uk::24c13718-72fb-46fa-b0cd-d1f476de7e42" providerId="AD" clId="Web-{E2C1ACB4-11BF-C18F-69CF-F73568CFAA81}" dt="2023-03-24T14:27:17.236" v="155" actId="20577"/>
        <pc:sldMkLst>
          <pc:docMk/>
          <pc:sldMk cId="3312578870" sldId="2234"/>
        </pc:sldMkLst>
        <pc:spChg chg="add mod">
          <ac:chgData name="Cross, S (Horizon Teacher)" userId="S::scross@horizoncc.co.uk::24c13718-72fb-46fa-b0cd-d1f476de7e42" providerId="AD" clId="Web-{E2C1ACB4-11BF-C18F-69CF-F73568CFAA81}" dt="2023-03-24T14:27:17.236" v="155" actId="20577"/>
          <ac:spMkLst>
            <pc:docMk/>
            <pc:sldMk cId="3312578870" sldId="2234"/>
            <ac:spMk id="2" creationId="{59B668E9-4D6F-E90C-86EF-D3C7CA681F6C}"/>
          </ac:spMkLst>
        </pc:spChg>
        <pc:graphicFrameChg chg="add mod modGraphic">
          <ac:chgData name="Cross, S (Horizon Teacher)" userId="S::scross@horizoncc.co.uk::24c13718-72fb-46fa-b0cd-d1f476de7e42" providerId="AD" clId="Web-{E2C1ACB4-11BF-C18F-69CF-F73568CFAA81}" dt="2023-03-24T14:26:16.047" v="142"/>
          <ac:graphicFrameMkLst>
            <pc:docMk/>
            <pc:sldMk cId="3312578870" sldId="2234"/>
            <ac:graphicFrameMk id="5" creationId="{B3BBD592-EDA4-00E7-94E5-78044ACE704D}"/>
          </ac:graphicFrameMkLst>
        </pc:graphicFrameChg>
        <pc:graphicFrameChg chg="add mod modGraphic">
          <ac:chgData name="Cross, S (Horizon Teacher)" userId="S::scross@horizoncc.co.uk::24c13718-72fb-46fa-b0cd-d1f476de7e42" providerId="AD" clId="Web-{E2C1ACB4-11BF-C18F-69CF-F73568CFAA81}" dt="2023-03-24T14:27:04.939" v="149" actId="1076"/>
          <ac:graphicFrameMkLst>
            <pc:docMk/>
            <pc:sldMk cId="3312578870" sldId="2234"/>
            <ac:graphicFrameMk id="7" creationId="{7731B004-5822-5DBD-52B3-31552BFC13EC}"/>
          </ac:graphicFrameMkLst>
        </pc:graphicFrameChg>
        <pc:graphicFrameChg chg="add mod modGraphic">
          <ac:chgData name="Cross, S (Horizon Teacher)" userId="S::scross@horizoncc.co.uk::24c13718-72fb-46fa-b0cd-d1f476de7e42" providerId="AD" clId="Web-{E2C1ACB4-11BF-C18F-69CF-F73568CFAA81}" dt="2023-03-24T14:27:01.095" v="148" actId="1076"/>
          <ac:graphicFrameMkLst>
            <pc:docMk/>
            <pc:sldMk cId="3312578870" sldId="2234"/>
            <ac:graphicFrameMk id="9" creationId="{42344DCA-78B1-2D40-C555-C9067F40A4B6}"/>
          </ac:graphicFrameMkLst>
        </pc:graphicFrameChg>
        <pc:graphicFrameChg chg="add del mod">
          <ac:chgData name="Cross, S (Horizon Teacher)" userId="S::scross@horizoncc.co.uk::24c13718-72fb-46fa-b0cd-d1f476de7e42" providerId="AD" clId="Web-{E2C1ACB4-11BF-C18F-69CF-F73568CFAA81}" dt="2023-03-24T14:26:46.407" v="146"/>
          <ac:graphicFrameMkLst>
            <pc:docMk/>
            <pc:sldMk cId="3312578870" sldId="2234"/>
            <ac:graphicFrameMk id="11" creationId="{05BBA7AF-1037-F130-BB67-E9D2942891EC}"/>
          </ac:graphicFrameMkLst>
        </pc:graphicFrameChg>
      </pc:sldChg>
      <pc:sldChg chg="addSp delSp modSp add replId">
        <pc:chgData name="Cross, S (Horizon Teacher)" userId="S::scross@horizoncc.co.uk::24c13718-72fb-46fa-b0cd-d1f476de7e42" providerId="AD" clId="Web-{E2C1ACB4-11BF-C18F-69CF-F73568CFAA81}" dt="2023-03-24T14:28:34.254" v="171"/>
        <pc:sldMkLst>
          <pc:docMk/>
          <pc:sldMk cId="3652641027" sldId="2237"/>
        </pc:sldMkLst>
        <pc:spChg chg="mod">
          <ac:chgData name="Cross, S (Horizon Teacher)" userId="S::scross@horizoncc.co.uk::24c13718-72fb-46fa-b0cd-d1f476de7e42" providerId="AD" clId="Web-{E2C1ACB4-11BF-C18F-69CF-F73568CFAA81}" dt="2023-03-24T14:27:21.502" v="157" actId="20577"/>
          <ac:spMkLst>
            <pc:docMk/>
            <pc:sldMk cId="3652641027" sldId="2237"/>
            <ac:spMk id="2" creationId="{59B668E9-4D6F-E90C-86EF-D3C7CA681F6C}"/>
          </ac:spMkLst>
        </pc:spChg>
        <pc:graphicFrameChg chg="del">
          <ac:chgData name="Cross, S (Horizon Teacher)" userId="S::scross@horizoncc.co.uk::24c13718-72fb-46fa-b0cd-d1f476de7e42" providerId="AD" clId="Web-{E2C1ACB4-11BF-C18F-69CF-F73568CFAA81}" dt="2023-03-24T14:27:23.861" v="159"/>
          <ac:graphicFrameMkLst>
            <pc:docMk/>
            <pc:sldMk cId="3652641027" sldId="2237"/>
            <ac:graphicFrameMk id="5" creationId="{B3BBD592-EDA4-00E7-94E5-78044ACE704D}"/>
          </ac:graphicFrameMkLst>
        </pc:graphicFrameChg>
        <pc:graphicFrameChg chg="add mod modGraphic">
          <ac:chgData name="Cross, S (Horizon Teacher)" userId="S::scross@horizoncc.co.uk::24c13718-72fb-46fa-b0cd-d1f476de7e42" providerId="AD" clId="Web-{E2C1ACB4-11BF-C18F-69CF-F73568CFAA81}" dt="2023-03-24T14:28:26.176" v="168"/>
          <ac:graphicFrameMkLst>
            <pc:docMk/>
            <pc:sldMk cId="3652641027" sldId="2237"/>
            <ac:graphicFrameMk id="6" creationId="{E9F06F00-36F8-D3D6-43C7-EA7DD22719ED}"/>
          </ac:graphicFrameMkLst>
        </pc:graphicFrameChg>
        <pc:graphicFrameChg chg="del">
          <ac:chgData name="Cross, S (Horizon Teacher)" userId="S::scross@horizoncc.co.uk::24c13718-72fb-46fa-b0cd-d1f476de7e42" providerId="AD" clId="Web-{E2C1ACB4-11BF-C18F-69CF-F73568CFAA81}" dt="2023-03-24T14:27:23.861" v="158"/>
          <ac:graphicFrameMkLst>
            <pc:docMk/>
            <pc:sldMk cId="3652641027" sldId="2237"/>
            <ac:graphicFrameMk id="7" creationId="{7731B004-5822-5DBD-52B3-31552BFC13EC}"/>
          </ac:graphicFrameMkLst>
        </pc:graphicFrameChg>
        <pc:graphicFrameChg chg="add mod modGraphic">
          <ac:chgData name="Cross, S (Horizon Teacher)" userId="S::scross@horizoncc.co.uk::24c13718-72fb-46fa-b0cd-d1f476de7e42" providerId="AD" clId="Web-{E2C1ACB4-11BF-C18F-69CF-F73568CFAA81}" dt="2023-03-24T14:28:34.254" v="171"/>
          <ac:graphicFrameMkLst>
            <pc:docMk/>
            <pc:sldMk cId="3652641027" sldId="2237"/>
            <ac:graphicFrameMk id="8" creationId="{41B7FB07-F8F9-72A5-03D6-91A7605F5868}"/>
          </ac:graphicFrameMkLst>
        </pc:graphicFrameChg>
        <pc:graphicFrameChg chg="del">
          <ac:chgData name="Cross, S (Horizon Teacher)" userId="S::scross@horizoncc.co.uk::24c13718-72fb-46fa-b0cd-d1f476de7e42" providerId="AD" clId="Web-{E2C1ACB4-11BF-C18F-69CF-F73568CFAA81}" dt="2023-03-24T14:27:59.675" v="160"/>
          <ac:graphicFrameMkLst>
            <pc:docMk/>
            <pc:sldMk cId="3652641027" sldId="2237"/>
            <ac:graphicFrameMk id="9" creationId="{42344DCA-78B1-2D40-C555-C9067F40A4B6}"/>
          </ac:graphicFrameMkLst>
        </pc:graphicFrameChg>
      </pc:sldChg>
      <pc:sldChg chg="addSp delSp modSp add replId">
        <pc:chgData name="Cross, S (Horizon Teacher)" userId="S::scross@horizoncc.co.uk::24c13718-72fb-46fa-b0cd-d1f476de7e42" providerId="AD" clId="Web-{E2C1ACB4-11BF-C18F-69CF-F73568CFAA81}" dt="2023-03-24T14:30:32.711" v="218"/>
        <pc:sldMkLst>
          <pc:docMk/>
          <pc:sldMk cId="4024399469" sldId="2238"/>
        </pc:sldMkLst>
        <pc:spChg chg="mod">
          <ac:chgData name="Cross, S (Horizon Teacher)" userId="S::scross@horizoncc.co.uk::24c13718-72fb-46fa-b0cd-d1f476de7e42" providerId="AD" clId="Web-{E2C1ACB4-11BF-C18F-69CF-F73568CFAA81}" dt="2023-03-24T14:30:23.382" v="216" actId="1076"/>
          <ac:spMkLst>
            <pc:docMk/>
            <pc:sldMk cId="4024399469" sldId="2238"/>
            <ac:spMk id="2" creationId="{59B668E9-4D6F-E90C-86EF-D3C7CA681F6C}"/>
          </ac:spMkLst>
        </pc:spChg>
        <pc:graphicFrameChg chg="add mod modGraphic">
          <ac:chgData name="Cross, S (Horizon Teacher)" userId="S::scross@horizoncc.co.uk::24c13718-72fb-46fa-b0cd-d1f476de7e42" providerId="AD" clId="Web-{E2C1ACB4-11BF-C18F-69CF-F73568CFAA81}" dt="2023-03-24T14:30:09.881" v="212"/>
          <ac:graphicFrameMkLst>
            <pc:docMk/>
            <pc:sldMk cId="4024399469" sldId="2238"/>
            <ac:graphicFrameMk id="5" creationId="{A66AB16A-7221-4565-4D6C-CC855AB4975D}"/>
          </ac:graphicFrameMkLst>
        </pc:graphicFrameChg>
        <pc:graphicFrameChg chg="del">
          <ac:chgData name="Cross, S (Horizon Teacher)" userId="S::scross@horizoncc.co.uk::24c13718-72fb-46fa-b0cd-d1f476de7e42" providerId="AD" clId="Web-{E2C1ACB4-11BF-C18F-69CF-F73568CFAA81}" dt="2023-03-24T14:29:01.520" v="175"/>
          <ac:graphicFrameMkLst>
            <pc:docMk/>
            <pc:sldMk cId="4024399469" sldId="2238"/>
            <ac:graphicFrameMk id="6" creationId="{E9F06F00-36F8-D3D6-43C7-EA7DD22719ED}"/>
          </ac:graphicFrameMkLst>
        </pc:graphicFrameChg>
        <pc:graphicFrameChg chg="add mod modGraphic">
          <ac:chgData name="Cross, S (Horizon Teacher)" userId="S::scross@horizoncc.co.uk::24c13718-72fb-46fa-b0cd-d1f476de7e42" providerId="AD" clId="Web-{E2C1ACB4-11BF-C18F-69CF-F73568CFAA81}" dt="2023-03-24T14:30:27.554" v="217"/>
          <ac:graphicFrameMkLst>
            <pc:docMk/>
            <pc:sldMk cId="4024399469" sldId="2238"/>
            <ac:graphicFrameMk id="7" creationId="{A8CE0939-8845-511A-8C87-8CAC49BD517D}"/>
          </ac:graphicFrameMkLst>
        </pc:graphicFrameChg>
        <pc:graphicFrameChg chg="del">
          <ac:chgData name="Cross, S (Horizon Teacher)" userId="S::scross@horizoncc.co.uk::24c13718-72fb-46fa-b0cd-d1f476de7e42" providerId="AD" clId="Web-{E2C1ACB4-11BF-C18F-69CF-F73568CFAA81}" dt="2023-03-24T14:29:01.520" v="174"/>
          <ac:graphicFrameMkLst>
            <pc:docMk/>
            <pc:sldMk cId="4024399469" sldId="2238"/>
            <ac:graphicFrameMk id="8" creationId="{41B7FB07-F8F9-72A5-03D6-91A7605F5868}"/>
          </ac:graphicFrameMkLst>
        </pc:graphicFrameChg>
        <pc:graphicFrameChg chg="add mod modGraphic">
          <ac:chgData name="Cross, S (Horizon Teacher)" userId="S::scross@horizoncc.co.uk::24c13718-72fb-46fa-b0cd-d1f476de7e42" providerId="AD" clId="Web-{E2C1ACB4-11BF-C18F-69CF-F73568CFAA81}" dt="2023-03-24T14:30:32.711" v="218"/>
          <ac:graphicFrameMkLst>
            <pc:docMk/>
            <pc:sldMk cId="4024399469" sldId="2238"/>
            <ac:graphicFrameMk id="9" creationId="{52B30434-755B-0AE3-FA84-F77E5685C72C}"/>
          </ac:graphicFrameMkLst>
        </pc:graphicFrameChg>
      </pc:sldChg>
      <pc:sldChg chg="addSp delSp modSp add replId">
        <pc:chgData name="Cross, S (Horizon Teacher)" userId="S::scross@horizoncc.co.uk::24c13718-72fb-46fa-b0cd-d1f476de7e42" providerId="AD" clId="Web-{E2C1ACB4-11BF-C18F-69CF-F73568CFAA81}" dt="2023-03-24T14:32:26.698" v="266"/>
        <pc:sldMkLst>
          <pc:docMk/>
          <pc:sldMk cId="3501193716" sldId="2239"/>
        </pc:sldMkLst>
        <pc:spChg chg="mod">
          <ac:chgData name="Cross, S (Horizon Teacher)" userId="S::scross@horizoncc.co.uk::24c13718-72fb-46fa-b0cd-d1f476de7e42" providerId="AD" clId="Web-{E2C1ACB4-11BF-C18F-69CF-F73568CFAA81}" dt="2023-03-24T14:32:12.119" v="256" actId="20577"/>
          <ac:spMkLst>
            <pc:docMk/>
            <pc:sldMk cId="3501193716" sldId="2239"/>
            <ac:spMk id="2" creationId="{59B668E9-4D6F-E90C-86EF-D3C7CA681F6C}"/>
          </ac:spMkLst>
        </pc:spChg>
        <pc:graphicFrameChg chg="del">
          <ac:chgData name="Cross, S (Horizon Teacher)" userId="S::scross@horizoncc.co.uk::24c13718-72fb-46fa-b0cd-d1f476de7e42" providerId="AD" clId="Web-{E2C1ACB4-11BF-C18F-69CF-F73568CFAA81}" dt="2023-03-24T14:30:41.008" v="222"/>
          <ac:graphicFrameMkLst>
            <pc:docMk/>
            <pc:sldMk cId="3501193716" sldId="2239"/>
            <ac:graphicFrameMk id="5" creationId="{A66AB16A-7221-4565-4D6C-CC855AB4975D}"/>
          </ac:graphicFrameMkLst>
        </pc:graphicFrameChg>
        <pc:graphicFrameChg chg="add mod modGraphic">
          <ac:chgData name="Cross, S (Horizon Teacher)" userId="S::scross@horizoncc.co.uk::24c13718-72fb-46fa-b0cd-d1f476de7e42" providerId="AD" clId="Web-{E2C1ACB4-11BF-C18F-69CF-F73568CFAA81}" dt="2023-03-24T14:31:30.275" v="229"/>
          <ac:graphicFrameMkLst>
            <pc:docMk/>
            <pc:sldMk cId="3501193716" sldId="2239"/>
            <ac:graphicFrameMk id="6" creationId="{416DF1FF-0968-9190-A86D-87C55DF2F4E0}"/>
          </ac:graphicFrameMkLst>
        </pc:graphicFrameChg>
        <pc:graphicFrameChg chg="del">
          <ac:chgData name="Cross, S (Horizon Teacher)" userId="S::scross@horizoncc.co.uk::24c13718-72fb-46fa-b0cd-d1f476de7e42" providerId="AD" clId="Web-{E2C1ACB4-11BF-C18F-69CF-F73568CFAA81}" dt="2023-03-24T14:30:41.008" v="221"/>
          <ac:graphicFrameMkLst>
            <pc:docMk/>
            <pc:sldMk cId="3501193716" sldId="2239"/>
            <ac:graphicFrameMk id="7" creationId="{A8CE0939-8845-511A-8C87-8CAC49BD517D}"/>
          </ac:graphicFrameMkLst>
        </pc:graphicFrameChg>
        <pc:graphicFrameChg chg="del">
          <ac:chgData name="Cross, S (Horizon Teacher)" userId="S::scross@horizoncc.co.uk::24c13718-72fb-46fa-b0cd-d1f476de7e42" providerId="AD" clId="Web-{E2C1ACB4-11BF-C18F-69CF-F73568CFAA81}" dt="2023-03-24T14:30:41.008" v="220"/>
          <ac:graphicFrameMkLst>
            <pc:docMk/>
            <pc:sldMk cId="3501193716" sldId="2239"/>
            <ac:graphicFrameMk id="9" creationId="{52B30434-755B-0AE3-FA84-F77E5685C72C}"/>
          </ac:graphicFrameMkLst>
        </pc:graphicFrameChg>
        <pc:graphicFrameChg chg="add mod modGraphic">
          <ac:chgData name="Cross, S (Horizon Teacher)" userId="S::scross@horizoncc.co.uk::24c13718-72fb-46fa-b0cd-d1f476de7e42" providerId="AD" clId="Web-{E2C1ACB4-11BF-C18F-69CF-F73568CFAA81}" dt="2023-03-24T14:31:57.853" v="251"/>
          <ac:graphicFrameMkLst>
            <pc:docMk/>
            <pc:sldMk cId="3501193716" sldId="2239"/>
            <ac:graphicFrameMk id="10" creationId="{73536C83-5662-10CB-975B-93B99123A8FF}"/>
          </ac:graphicFrameMkLst>
        </pc:graphicFrameChg>
        <pc:graphicFrameChg chg="add mod modGraphic">
          <ac:chgData name="Cross, S (Horizon Teacher)" userId="S::scross@horizoncc.co.uk::24c13718-72fb-46fa-b0cd-d1f476de7e42" providerId="AD" clId="Web-{E2C1ACB4-11BF-C18F-69CF-F73568CFAA81}" dt="2023-03-24T14:32:26.698" v="266"/>
          <ac:graphicFrameMkLst>
            <pc:docMk/>
            <pc:sldMk cId="3501193716" sldId="2239"/>
            <ac:graphicFrameMk id="12" creationId="{CCA1E881-B562-2DEB-88D3-4468589A6C58}"/>
          </ac:graphicFrameMkLst>
        </pc:graphicFrameChg>
      </pc:sldChg>
    </pc:docChg>
  </pc:docChgLst>
  <pc:docChgLst>
    <pc:chgData name="Padgett, E (Horizon Teacher)" userId="efb33dfd-afac-4db6-b3d8-ad30ac7a000b" providerId="ADAL" clId="{53E96EED-D270-4863-83C6-7C0315A118F3}"/>
    <pc:docChg chg="modSld">
      <pc:chgData name="Padgett, E (Horizon Teacher)" userId="efb33dfd-afac-4db6-b3d8-ad30ac7a000b" providerId="ADAL" clId="{53E96EED-D270-4863-83C6-7C0315A118F3}" dt="2023-03-29T07:25:09.386" v="1"/>
      <pc:docMkLst>
        <pc:docMk/>
      </pc:docMkLst>
      <pc:sldChg chg="modSp">
        <pc:chgData name="Padgett, E (Horizon Teacher)" userId="efb33dfd-afac-4db6-b3d8-ad30ac7a000b" providerId="ADAL" clId="{53E96EED-D270-4863-83C6-7C0315A118F3}" dt="2023-03-29T07:25:09.355" v="0"/>
        <pc:sldMkLst>
          <pc:docMk/>
          <pc:sldMk cId="3579752790" sldId="1969"/>
        </pc:sldMkLst>
        <pc:graphicFrameChg chg="mod">
          <ac:chgData name="Padgett, E (Horizon Teacher)" userId="efb33dfd-afac-4db6-b3d8-ad30ac7a000b" providerId="ADAL" clId="{53E96EED-D270-4863-83C6-7C0315A118F3}" dt="2023-03-29T07:25:09.355" v="0"/>
          <ac:graphicFrameMkLst>
            <pc:docMk/>
            <pc:sldMk cId="3579752790" sldId="1969"/>
            <ac:graphicFrameMk id="2" creationId="{2EF21AE2-4AD7-5F0E-8458-E0999C9BA9C2}"/>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3" creationId="{4EE805AF-A896-274F-90D7-3D36AE170DBC}"/>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6" creationId="{79704090-8C88-596A-25F2-A4EBAEFB4E84}"/>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7" creationId="{B7B9707E-302F-DEBD-45F3-ACE1FF61269B}"/>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8" creationId="{960AEAAA-F8F7-8FFA-770A-263277022DDD}"/>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9" creationId="{450B1291-9578-6BB4-FFBC-07A04FC3B1D5}"/>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10" creationId="{D2DC0B77-6450-0267-54C7-A4D6E972D760}"/>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11" creationId="{26528890-9B73-4D1E-35D6-C0BF9992E56B}"/>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12" creationId="{BD661413-7232-6B3D-B01D-DCA5C6ED863F}"/>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13" creationId="{49A45267-0F1D-6DF7-87FB-639CC5028EE6}"/>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14" creationId="{590C9F1A-2E78-22DC-B817-EC410B0F71B2}"/>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15" creationId="{BF466673-1F17-80BE-0390-12F4EBA553CC}"/>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16" creationId="{C7F8D2C9-AE5A-1261-A3BC-D80A83AE8F77}"/>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17" creationId="{CEB59AEC-72A5-1393-BB5C-5EBA0A3FA9A8}"/>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18" creationId="{7E2C4300-7360-D4E1-9818-15813AC1DC9A}"/>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19" creationId="{1240E101-7B0D-FA27-4628-5B8FDA37BD61}"/>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35" creationId="{ADAAE03C-F8CD-800E-3839-2989730A4F5D}"/>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36" creationId="{90ECFF2C-0C00-BBCA-E860-F6D3C6345A6F}"/>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37" creationId="{FDBA78A4-973F-7D2E-4EC3-7C600D3DD6C7}"/>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38" creationId="{7BDF0EF1-F9D7-374A-A6A8-95BC9FAD4F4F}"/>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39" creationId="{3B858997-3E48-0EAE-1EFA-E2B944F6C686}"/>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40" creationId="{A5286CDB-ACEB-AEF2-1C2C-43BB66A9C43D}"/>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41" creationId="{A241BE9F-BE43-6AB7-133D-988410B6C112}"/>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42" creationId="{A5429ED6-130C-56BE-77EE-CB550848354B}"/>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43" creationId="{A109D4C4-9B8C-84D3-0672-619595E150C3}"/>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44" creationId="{BF80B267-2E89-2E16-B668-F4182E9C9A5F}"/>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45" creationId="{CA648415-9074-4BC7-85AF-4E5986080354}"/>
          </ac:graphicFrameMkLst>
        </pc:graphicFrameChg>
        <pc:graphicFrameChg chg="mod">
          <ac:chgData name="Padgett, E (Horizon Teacher)" userId="efb33dfd-afac-4db6-b3d8-ad30ac7a000b" providerId="ADAL" clId="{53E96EED-D270-4863-83C6-7C0315A118F3}" dt="2023-03-29T07:25:09.355" v="0"/>
          <ac:graphicFrameMkLst>
            <pc:docMk/>
            <pc:sldMk cId="3579752790" sldId="1969"/>
            <ac:graphicFrameMk id="46" creationId="{3B54B94A-59F1-7634-350D-9B92D26A807F}"/>
          </ac:graphicFrameMkLst>
        </pc:graphicFrameChg>
      </pc:sldChg>
      <pc:sldChg chg="modSp">
        <pc:chgData name="Padgett, E (Horizon Teacher)" userId="efb33dfd-afac-4db6-b3d8-ad30ac7a000b" providerId="ADAL" clId="{53E96EED-D270-4863-83C6-7C0315A118F3}" dt="2023-03-29T07:25:09.355" v="0"/>
        <pc:sldMkLst>
          <pc:docMk/>
          <pc:sldMk cId="3853904682" sldId="1970"/>
        </pc:sldMkLst>
        <pc:graphicFrameChg chg="mod">
          <ac:chgData name="Padgett, E (Horizon Teacher)" userId="efb33dfd-afac-4db6-b3d8-ad30ac7a000b" providerId="ADAL" clId="{53E96EED-D270-4863-83C6-7C0315A118F3}" dt="2023-03-29T07:25:09.355" v="0"/>
          <ac:graphicFrameMkLst>
            <pc:docMk/>
            <pc:sldMk cId="3853904682" sldId="1970"/>
            <ac:graphicFrameMk id="3" creationId="{8CEC7654-EFFA-264A-72A6-84BD76B0D8C0}"/>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4" creationId="{474A0713-A5F5-6145-C157-D01BA0E1A380}"/>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5" creationId="{A787DF36-F538-C4C3-72E0-E93DCF9C18F4}"/>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6" creationId="{CC34EC62-5B9D-E9CD-44FD-F2302DBD8E0E}"/>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7" creationId="{B5EC02A1-B11C-EF4F-04FC-678A3AB40579}"/>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8" creationId="{67C12FB5-AB59-5894-2051-A0F1215EAB49}"/>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9" creationId="{F37811B2-FF7C-0BCC-B96F-BF2145CDC121}"/>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10" creationId="{DEB44198-10C9-BEF8-4837-68ED5B983874}"/>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11" creationId="{34058944-88F5-7205-98B3-0C3A12EB9DE7}"/>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12" creationId="{57E09A1C-C4AF-3E2A-8778-83B8D7CF9E0E}"/>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13" creationId="{09E65E94-AFBA-2773-AEFB-ECE3B6DAF183}"/>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14" creationId="{5F053E00-13DE-B4C3-88A4-AE7EC74DD8E1}"/>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15" creationId="{270B0E2C-C90D-20A0-1577-2901638B4B69}"/>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16" creationId="{77EE573A-8DDD-A3C1-9712-054850689C28}"/>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17" creationId="{88137D69-297E-CF12-F4F5-457AECFDB859}"/>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35" creationId="{6C5E72E6-006E-B6CE-C3E1-A1AC9763CD95}"/>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36" creationId="{89AD7A9D-3177-BD69-2E37-22F0DABB086B}"/>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37" creationId="{6003E714-4C03-AEDA-B044-440564DF9FD5}"/>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38" creationId="{FC3F8D97-A88A-D630-4B21-310EBCE713C8}"/>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39" creationId="{5D78D83B-DB3F-4408-3AC3-10661E05D0FB}"/>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40" creationId="{F7A9DDC1-48CF-41C9-E756-4D540F3761E1}"/>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41" creationId="{7612DF8F-0063-5AB2-0697-20241FA539D6}"/>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42" creationId="{A6B4162E-66FE-50F2-826E-E0FE1D52AEB4}"/>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43" creationId="{D62D751E-C650-6CE7-CB75-B2C11288B5F3}"/>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44" creationId="{FE8C7848-E944-63F9-E61F-EFDE41EE64D3}"/>
          </ac:graphicFrameMkLst>
        </pc:graphicFrameChg>
        <pc:graphicFrameChg chg="mod">
          <ac:chgData name="Padgett, E (Horizon Teacher)" userId="efb33dfd-afac-4db6-b3d8-ad30ac7a000b" providerId="ADAL" clId="{53E96EED-D270-4863-83C6-7C0315A118F3}" dt="2023-03-29T07:25:09.355" v="0"/>
          <ac:graphicFrameMkLst>
            <pc:docMk/>
            <pc:sldMk cId="3853904682" sldId="1970"/>
            <ac:graphicFrameMk id="45" creationId="{7EE53236-0792-5554-A18B-4E00430AEA53}"/>
          </ac:graphicFrameMkLst>
        </pc:graphicFrameChg>
      </pc:sldChg>
      <pc:sldChg chg="modSp">
        <pc:chgData name="Padgett, E (Horizon Teacher)" userId="efb33dfd-afac-4db6-b3d8-ad30ac7a000b" providerId="ADAL" clId="{53E96EED-D270-4863-83C6-7C0315A118F3}" dt="2023-03-29T07:25:09.355" v="0"/>
        <pc:sldMkLst>
          <pc:docMk/>
          <pc:sldMk cId="2411582690" sldId="1971"/>
        </pc:sldMkLst>
        <pc:graphicFrameChg chg="mod">
          <ac:chgData name="Padgett, E (Horizon Teacher)" userId="efb33dfd-afac-4db6-b3d8-ad30ac7a000b" providerId="ADAL" clId="{53E96EED-D270-4863-83C6-7C0315A118F3}" dt="2023-03-29T07:25:09.355" v="0"/>
          <ac:graphicFrameMkLst>
            <pc:docMk/>
            <pc:sldMk cId="2411582690" sldId="1971"/>
            <ac:graphicFrameMk id="4" creationId="{3505F34F-AF5F-3D95-C051-E0121D3CB1C3}"/>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5" creationId="{1D387BCB-EAF5-F50B-735B-831EA3BC2103}"/>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6" creationId="{50D0C7BB-5966-626C-2B55-CDE592F4C2AA}"/>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7" creationId="{D98BB44A-329B-AC67-578F-35C98CC8BD34}"/>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8" creationId="{16606FB5-9F0C-1307-DFFC-3E3A2D47CCBF}"/>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9" creationId="{E1D2C916-282F-8F16-FFCB-96A6A4A0C089}"/>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10" creationId="{77DB386A-5FD4-B252-FC97-D3E9899FAEDE}"/>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11" creationId="{B72A3F1D-65E8-841F-6A28-44E5F02B01D5}"/>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12" creationId="{231B86F2-671A-5522-B653-C76BE595D815}"/>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13" creationId="{5B0AD507-ACD1-EF0A-00AF-2016845AD8B2}"/>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14" creationId="{EF851E9B-DB4E-A57F-2AF8-F422A8C4D566}"/>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15" creationId="{F4CD4AFB-B512-5D50-AC10-96AA1C0F2DAA}"/>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16" creationId="{7AFC385F-94EA-3080-CE0F-E4ADF9BFA92D}"/>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17" creationId="{A3D3BCB8-CB22-5652-78A2-7215234D62BE}"/>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18" creationId="{C509AA1E-632C-BC9D-5467-DE5411D96FBF}"/>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19" creationId="{F016E797-68E2-EDE0-6364-A78D011BB79F}"/>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20" creationId="{940D179A-E6ED-93A3-E260-319DFB424021}"/>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21" creationId="{6E3A4A72-AF29-5C0D-763B-D16E2EDE11CC}"/>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22" creationId="{999901E2-E74D-6791-8104-D8EE8255A5E9}"/>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23" creationId="{0B1C9BA9-9D17-B8AF-8CC7-76D5FEA11D5A}"/>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24" creationId="{0D1054FC-C056-EDF1-64F3-C8FE1F4F41EF}"/>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25" creationId="{2CF1E79F-75D9-B07D-63B1-5BAF46B157C4}"/>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26" creationId="{60AA7131-4B6D-ABC9-E81F-93C53B2B6B25}"/>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27" creationId="{D66258F9-A759-FA2D-A359-C46BE9F3D084}"/>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28" creationId="{80FDCD56-FF13-08F0-004A-B26B994D291A}"/>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29" creationId="{1B599519-7799-89F3-3B30-DECEC5A24C4E}"/>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30" creationId="{85F19F67-F442-6DBD-14C3-144A7074B7F9}"/>
          </ac:graphicFrameMkLst>
        </pc:graphicFrameChg>
        <pc:graphicFrameChg chg="mod">
          <ac:chgData name="Padgett, E (Horizon Teacher)" userId="efb33dfd-afac-4db6-b3d8-ad30ac7a000b" providerId="ADAL" clId="{53E96EED-D270-4863-83C6-7C0315A118F3}" dt="2023-03-29T07:25:09.355" v="0"/>
          <ac:graphicFrameMkLst>
            <pc:docMk/>
            <pc:sldMk cId="2411582690" sldId="1971"/>
            <ac:graphicFrameMk id="31" creationId="{08D63E42-45D2-DC83-E1DB-3ED14FBDC2F1}"/>
          </ac:graphicFrameMkLst>
        </pc:graphicFrameChg>
      </pc:sldChg>
      <pc:sldChg chg="modSp">
        <pc:chgData name="Padgett, E (Horizon Teacher)" userId="efb33dfd-afac-4db6-b3d8-ad30ac7a000b" providerId="ADAL" clId="{53E96EED-D270-4863-83C6-7C0315A118F3}" dt="2023-03-29T07:25:09.386" v="1"/>
        <pc:sldMkLst>
          <pc:docMk/>
          <pc:sldMk cId="2620527833" sldId="1972"/>
        </pc:sldMkLst>
        <pc:graphicFrameChg chg="mod">
          <ac:chgData name="Padgett, E (Horizon Teacher)" userId="efb33dfd-afac-4db6-b3d8-ad30ac7a000b" providerId="ADAL" clId="{53E96EED-D270-4863-83C6-7C0315A118F3}" dt="2023-03-29T07:25:09.355" v="0"/>
          <ac:graphicFrameMkLst>
            <pc:docMk/>
            <pc:sldMk cId="2620527833" sldId="1972"/>
            <ac:graphicFrameMk id="3" creationId="{DD46ABD7-5C4B-AEE1-7683-14FA78B6FFB6}"/>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4" creationId="{7EACCC15-EAD0-B00D-3908-6CE46132E159}"/>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5" creationId="{80613E62-92BD-8B7A-945C-51E0F84847C8}"/>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6" creationId="{7DCC874D-64EA-25B5-C295-345ACC17D54F}"/>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7" creationId="{77A66FB8-BCA9-2929-A446-AAB73D76A076}"/>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8" creationId="{BF2F508A-3010-11A1-1800-0113CF0998F5}"/>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9" creationId="{FB2A1A0C-8A8F-737F-521E-641EFDCDECE7}"/>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10" creationId="{945F82A7-B205-EDBA-3DF7-40FC10635754}"/>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11" creationId="{56E15F7C-79DC-D017-973B-7B45015358C7}"/>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12" creationId="{2C1BE1B0-AFB0-29AE-ABFC-33CB9B323F22}"/>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13" creationId="{C38491BD-4392-C8BF-EB34-841371EAD938}"/>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14" creationId="{FE861C34-097D-F3DD-97C4-F411FFF83C70}"/>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15" creationId="{50A3B08B-6FD5-4B6C-BF95-800650C8A91A}"/>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16" creationId="{93BFD6AA-5288-128C-DB3D-520DAE7502A6}"/>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17" creationId="{F73D0433-4EB9-0305-E760-85E87B7CC323}"/>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18" creationId="{FFD6FF2E-268C-C0B1-F1AF-B691E6692DD7}"/>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19" creationId="{4C88DB5C-28BE-131A-91C9-DC6D6E1F1C14}"/>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20" creationId="{7D5DD94E-0370-A963-1D43-1B04DB37EA08}"/>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21" creationId="{9E1814D3-8AF0-D5C3-BD75-BDFC59E05CEC}"/>
          </ac:graphicFrameMkLst>
        </pc:graphicFrameChg>
        <pc:graphicFrameChg chg="mod">
          <ac:chgData name="Padgett, E (Horizon Teacher)" userId="efb33dfd-afac-4db6-b3d8-ad30ac7a000b" providerId="ADAL" clId="{53E96EED-D270-4863-83C6-7C0315A118F3}" dt="2023-03-29T07:25:09.386" v="1"/>
          <ac:graphicFrameMkLst>
            <pc:docMk/>
            <pc:sldMk cId="2620527833" sldId="1972"/>
            <ac:graphicFrameMk id="22" creationId="{051DAA51-490E-4345-A36F-92EC63579C9B}"/>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23" creationId="{19834FC3-2F9B-627B-73DE-E1F298DB5393}"/>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24" creationId="{AF15EDA2-CD4D-96F3-E9A0-334120073464}"/>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25" creationId="{C8F73A73-8456-BD66-D124-1525A837DEA1}"/>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27" creationId="{508DBAC8-8CD5-78FB-8634-59F00BB86AD6}"/>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28" creationId="{D4101CEA-CAAA-B906-E1D8-4EF80D3C9A6F}"/>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29" creationId="{60C5FF04-5F8A-CA59-99B8-A08ACE88553C}"/>
          </ac:graphicFrameMkLst>
        </pc:graphicFrameChg>
        <pc:graphicFrameChg chg="mod">
          <ac:chgData name="Padgett, E (Horizon Teacher)" userId="efb33dfd-afac-4db6-b3d8-ad30ac7a000b" providerId="ADAL" clId="{53E96EED-D270-4863-83C6-7C0315A118F3}" dt="2023-03-29T07:25:09.355" v="0"/>
          <ac:graphicFrameMkLst>
            <pc:docMk/>
            <pc:sldMk cId="2620527833" sldId="1972"/>
            <ac:graphicFrameMk id="31" creationId="{52B34DCA-66D1-2079-4BCE-7FFDDA7449F3}"/>
          </ac:graphicFrameMkLst>
        </pc:graphicFrameChg>
      </pc:sldChg>
    </pc:docChg>
  </pc:docChgLst>
  <pc:docChgLst>
    <pc:chgData name="Malson, C (Horizon Teacher)" userId="S::cmalson@horizoncc.co.uk::95308066-feaf-40e7-91d8-58bd445c78c0" providerId="AD" clId="Web-{44B91058-E3A2-B843-66AD-135CBDEA3657}"/>
    <pc:docChg chg="addSld delSld modSld sldOrd">
      <pc:chgData name="Malson, C (Horizon Teacher)" userId="S::cmalson@horizoncc.co.uk::95308066-feaf-40e7-91d8-58bd445c78c0" providerId="AD" clId="Web-{44B91058-E3A2-B843-66AD-135CBDEA3657}" dt="2023-04-24T10:31:11.989" v="748"/>
      <pc:docMkLst>
        <pc:docMk/>
      </pc:docMkLst>
      <pc:sldChg chg="del">
        <pc:chgData name="Malson, C (Horizon Teacher)" userId="S::cmalson@horizoncc.co.uk::95308066-feaf-40e7-91d8-58bd445c78c0" providerId="AD" clId="Web-{44B91058-E3A2-B843-66AD-135CBDEA3657}" dt="2023-04-24T10:30:04.768" v="743"/>
        <pc:sldMkLst>
          <pc:docMk/>
          <pc:sldMk cId="1099336487" sldId="452"/>
        </pc:sldMkLst>
      </pc:sldChg>
      <pc:sldChg chg="modSp">
        <pc:chgData name="Malson, C (Horizon Teacher)" userId="S::cmalson@horizoncc.co.uk::95308066-feaf-40e7-91d8-58bd445c78c0" providerId="AD" clId="Web-{44B91058-E3A2-B843-66AD-135CBDEA3657}" dt="2023-04-24T10:25:09.679" v="501"/>
        <pc:sldMkLst>
          <pc:docMk/>
          <pc:sldMk cId="437729111" sldId="623"/>
        </pc:sldMkLst>
        <pc:graphicFrameChg chg="mod modGraphic">
          <ac:chgData name="Malson, C (Horizon Teacher)" userId="S::cmalson@horizoncc.co.uk::95308066-feaf-40e7-91d8-58bd445c78c0" providerId="AD" clId="Web-{44B91058-E3A2-B843-66AD-135CBDEA3657}" dt="2023-04-24T10:25:09.679" v="501"/>
          <ac:graphicFrameMkLst>
            <pc:docMk/>
            <pc:sldMk cId="437729111" sldId="623"/>
            <ac:graphicFrameMk id="6" creationId="{19AD125C-488D-69BB-C979-B0E900BCA5CF}"/>
          </ac:graphicFrameMkLst>
        </pc:graphicFrameChg>
      </pc:sldChg>
      <pc:sldChg chg="del">
        <pc:chgData name="Malson, C (Horizon Teacher)" userId="S::cmalson@horizoncc.co.uk::95308066-feaf-40e7-91d8-58bd445c78c0" providerId="AD" clId="Web-{44B91058-E3A2-B843-66AD-135CBDEA3657}" dt="2023-04-24T10:22:29.939" v="306"/>
        <pc:sldMkLst>
          <pc:docMk/>
          <pc:sldMk cId="3579752790" sldId="1969"/>
        </pc:sldMkLst>
      </pc:sldChg>
      <pc:sldChg chg="del">
        <pc:chgData name="Malson, C (Horizon Teacher)" userId="S::cmalson@horizoncc.co.uk::95308066-feaf-40e7-91d8-58bd445c78c0" providerId="AD" clId="Web-{44B91058-E3A2-B843-66AD-135CBDEA3657}" dt="2023-04-24T10:24:45.631" v="490"/>
        <pc:sldMkLst>
          <pc:docMk/>
          <pc:sldMk cId="3853904682" sldId="1970"/>
        </pc:sldMkLst>
      </pc:sldChg>
      <pc:sldChg chg="del">
        <pc:chgData name="Malson, C (Horizon Teacher)" userId="S::cmalson@horizoncc.co.uk::95308066-feaf-40e7-91d8-58bd445c78c0" providerId="AD" clId="Web-{44B91058-E3A2-B843-66AD-135CBDEA3657}" dt="2023-04-24T10:28:09.795" v="688"/>
        <pc:sldMkLst>
          <pc:docMk/>
          <pc:sldMk cId="2411582690" sldId="1971"/>
        </pc:sldMkLst>
      </pc:sldChg>
      <pc:sldChg chg="del">
        <pc:chgData name="Malson, C (Horizon Teacher)" userId="S::cmalson@horizoncc.co.uk::95308066-feaf-40e7-91d8-58bd445c78c0" providerId="AD" clId="Web-{44B91058-E3A2-B843-66AD-135CBDEA3657}" dt="2023-04-24T10:30:10.237" v="744"/>
        <pc:sldMkLst>
          <pc:docMk/>
          <pc:sldMk cId="2620527833" sldId="1972"/>
        </pc:sldMkLst>
      </pc:sldChg>
      <pc:sldChg chg="addSp modSp">
        <pc:chgData name="Malson, C (Horizon Teacher)" userId="S::cmalson@horizoncc.co.uk::95308066-feaf-40e7-91d8-58bd445c78c0" providerId="AD" clId="Web-{44B91058-E3A2-B843-66AD-135CBDEA3657}" dt="2023-04-24T10:29:53.033" v="742" actId="1076"/>
        <pc:sldMkLst>
          <pc:docMk/>
          <pc:sldMk cId="197218239" sldId="2088"/>
        </pc:sldMkLst>
        <pc:spChg chg="add mod">
          <ac:chgData name="Malson, C (Horizon Teacher)" userId="S::cmalson@horizoncc.co.uk::95308066-feaf-40e7-91d8-58bd445c78c0" providerId="AD" clId="Web-{44B91058-E3A2-B843-66AD-135CBDEA3657}" dt="2023-04-24T10:29:53.033" v="742" actId="1076"/>
          <ac:spMkLst>
            <pc:docMk/>
            <pc:sldMk cId="197218239" sldId="2088"/>
            <ac:spMk id="3" creationId="{FA70DCE7-7DA5-084E-1275-44723B62E68D}"/>
          </ac:spMkLst>
        </pc:spChg>
        <pc:picChg chg="mod">
          <ac:chgData name="Malson, C (Horizon Teacher)" userId="S::cmalson@horizoncc.co.uk::95308066-feaf-40e7-91d8-58bd445c78c0" providerId="AD" clId="Web-{44B91058-E3A2-B843-66AD-135CBDEA3657}" dt="2023-04-24T10:29:47.548" v="740" actId="1076"/>
          <ac:picMkLst>
            <pc:docMk/>
            <pc:sldMk cId="197218239" sldId="2088"/>
            <ac:picMk id="6" creationId="{8E9372F4-FFD6-1518-7250-3903D7DD6982}"/>
          </ac:picMkLst>
        </pc:picChg>
      </pc:sldChg>
      <pc:sldChg chg="modSp">
        <pc:chgData name="Malson, C (Horizon Teacher)" userId="S::cmalson@horizoncc.co.uk::95308066-feaf-40e7-91d8-58bd445c78c0" providerId="AD" clId="Web-{44B91058-E3A2-B843-66AD-135CBDEA3657}" dt="2023-04-24T10:23:16.660" v="317"/>
        <pc:sldMkLst>
          <pc:docMk/>
          <pc:sldMk cId="1843722209" sldId="2091"/>
        </pc:sldMkLst>
        <pc:graphicFrameChg chg="mod modGraphic">
          <ac:chgData name="Malson, C (Horizon Teacher)" userId="S::cmalson@horizoncc.co.uk::95308066-feaf-40e7-91d8-58bd445c78c0" providerId="AD" clId="Web-{44B91058-E3A2-B843-66AD-135CBDEA3657}" dt="2023-04-24T10:23:16.660" v="317"/>
          <ac:graphicFrameMkLst>
            <pc:docMk/>
            <pc:sldMk cId="1843722209" sldId="2091"/>
            <ac:graphicFrameMk id="5" creationId="{A40B2DD0-2041-E6CB-6B9B-95EFE6029A4B}"/>
          </ac:graphicFrameMkLst>
        </pc:graphicFrameChg>
      </pc:sldChg>
      <pc:sldChg chg="addSp modSp ord">
        <pc:chgData name="Malson, C (Horizon Teacher)" userId="S::cmalson@horizoncc.co.uk::95308066-feaf-40e7-91d8-58bd445c78c0" providerId="AD" clId="Web-{44B91058-E3A2-B843-66AD-135CBDEA3657}" dt="2023-04-24T10:25:28.742" v="505" actId="1076"/>
        <pc:sldMkLst>
          <pc:docMk/>
          <pc:sldMk cId="3298077834" sldId="2169"/>
        </pc:sldMkLst>
        <pc:spChg chg="add mod">
          <ac:chgData name="Malson, C (Horizon Teacher)" userId="S::cmalson@horizoncc.co.uk::95308066-feaf-40e7-91d8-58bd445c78c0" providerId="AD" clId="Web-{44B91058-E3A2-B843-66AD-135CBDEA3657}" dt="2023-04-24T10:25:28.742" v="505" actId="1076"/>
          <ac:spMkLst>
            <pc:docMk/>
            <pc:sldMk cId="3298077834" sldId="2169"/>
            <ac:spMk id="5" creationId="{FA1571E1-46C4-F8DE-08D3-CC3ACDB84AF2}"/>
          </ac:spMkLst>
        </pc:spChg>
        <pc:picChg chg="mod">
          <ac:chgData name="Malson, C (Horizon Teacher)" userId="S::cmalson@horizoncc.co.uk::95308066-feaf-40e7-91d8-58bd445c78c0" providerId="AD" clId="Web-{44B91058-E3A2-B843-66AD-135CBDEA3657}" dt="2023-04-24T10:25:24.070" v="504" actId="1076"/>
          <ac:picMkLst>
            <pc:docMk/>
            <pc:sldMk cId="3298077834" sldId="2169"/>
            <ac:picMk id="2" creationId="{DB537FDB-B9EE-B7B0-796E-A9C30E51D83E}"/>
          </ac:picMkLst>
        </pc:picChg>
      </pc:sldChg>
      <pc:sldChg chg="addSp modSp">
        <pc:chgData name="Malson, C (Horizon Teacher)" userId="S::cmalson@horizoncc.co.uk::95308066-feaf-40e7-91d8-58bd445c78c0" providerId="AD" clId="Web-{44B91058-E3A2-B843-66AD-135CBDEA3657}" dt="2023-04-24T10:22:49.440" v="308" actId="1076"/>
        <pc:sldMkLst>
          <pc:docMk/>
          <pc:sldMk cId="178703279" sldId="2173"/>
        </pc:sldMkLst>
        <pc:spChg chg="add">
          <ac:chgData name="Malson, C (Horizon Teacher)" userId="S::cmalson@horizoncc.co.uk::95308066-feaf-40e7-91d8-58bd445c78c0" providerId="AD" clId="Web-{44B91058-E3A2-B843-66AD-135CBDEA3657}" dt="2023-04-24T10:22:45.799" v="307"/>
          <ac:spMkLst>
            <pc:docMk/>
            <pc:sldMk cId="178703279" sldId="2173"/>
            <ac:spMk id="5" creationId="{84056DD8-73F2-0E45-E8AD-7DB093B54701}"/>
          </ac:spMkLst>
        </pc:spChg>
        <pc:picChg chg="mod">
          <ac:chgData name="Malson, C (Horizon Teacher)" userId="S::cmalson@horizoncc.co.uk::95308066-feaf-40e7-91d8-58bd445c78c0" providerId="AD" clId="Web-{44B91058-E3A2-B843-66AD-135CBDEA3657}" dt="2023-04-24T10:22:49.440" v="308" actId="1076"/>
          <ac:picMkLst>
            <pc:docMk/>
            <pc:sldMk cId="178703279" sldId="2173"/>
            <ac:picMk id="4" creationId="{9CEC6C81-CE92-6134-0E43-576F379DE354}"/>
          </ac:picMkLst>
        </pc:picChg>
      </pc:sldChg>
      <pc:sldChg chg="addSp modSp">
        <pc:chgData name="Malson, C (Horizon Teacher)" userId="S::cmalson@horizoncc.co.uk::95308066-feaf-40e7-91d8-58bd445c78c0" providerId="AD" clId="Web-{44B91058-E3A2-B843-66AD-135CBDEA3657}" dt="2023-04-24T10:22:00.704" v="305" actId="1076"/>
        <pc:sldMkLst>
          <pc:docMk/>
          <pc:sldMk cId="3356333304" sldId="2176"/>
        </pc:sldMkLst>
        <pc:spChg chg="add mod">
          <ac:chgData name="Malson, C (Horizon Teacher)" userId="S::cmalson@horizoncc.co.uk::95308066-feaf-40e7-91d8-58bd445c78c0" providerId="AD" clId="Web-{44B91058-E3A2-B843-66AD-135CBDEA3657}" dt="2023-04-24T10:21:58.266" v="304" actId="1076"/>
          <ac:spMkLst>
            <pc:docMk/>
            <pc:sldMk cId="3356333304" sldId="2176"/>
            <ac:spMk id="2" creationId="{8080EC91-848F-2339-EE0F-A2104FEE1182}"/>
          </ac:spMkLst>
        </pc:spChg>
        <pc:picChg chg="mod">
          <ac:chgData name="Malson, C (Horizon Teacher)" userId="S::cmalson@horizoncc.co.uk::95308066-feaf-40e7-91d8-58bd445c78c0" providerId="AD" clId="Web-{44B91058-E3A2-B843-66AD-135CBDEA3657}" dt="2023-04-24T10:22:00.704" v="305" actId="1076"/>
          <ac:picMkLst>
            <pc:docMk/>
            <pc:sldMk cId="3356333304" sldId="2176"/>
            <ac:picMk id="5" creationId="{F7232773-F53F-1D0F-B477-5515A79BA172}"/>
          </ac:picMkLst>
        </pc:picChg>
      </pc:sldChg>
      <pc:sldChg chg="modSp">
        <pc:chgData name="Malson, C (Horizon Teacher)" userId="S::cmalson@horizoncc.co.uk::95308066-feaf-40e7-91d8-58bd445c78c0" providerId="AD" clId="Web-{44B91058-E3A2-B843-66AD-135CBDEA3657}" dt="2023-04-24T10:21:16.765" v="299"/>
        <pc:sldMkLst>
          <pc:docMk/>
          <pc:sldMk cId="3312578870" sldId="2234"/>
        </pc:sldMkLst>
        <pc:graphicFrameChg chg="mod modGraphic">
          <ac:chgData name="Malson, C (Horizon Teacher)" userId="S::cmalson@horizoncc.co.uk::95308066-feaf-40e7-91d8-58bd445c78c0" providerId="AD" clId="Web-{44B91058-E3A2-B843-66AD-135CBDEA3657}" dt="2023-04-24T10:19:56.840" v="139"/>
          <ac:graphicFrameMkLst>
            <pc:docMk/>
            <pc:sldMk cId="3312578870" sldId="2234"/>
            <ac:graphicFrameMk id="5" creationId="{B3BBD592-EDA4-00E7-94E5-78044ACE704D}"/>
          </ac:graphicFrameMkLst>
        </pc:graphicFrameChg>
        <pc:graphicFrameChg chg="mod modGraphic">
          <ac:chgData name="Malson, C (Horizon Teacher)" userId="S::cmalson@horizoncc.co.uk::95308066-feaf-40e7-91d8-58bd445c78c0" providerId="AD" clId="Web-{44B91058-E3A2-B843-66AD-135CBDEA3657}" dt="2023-04-24T10:20:37.998" v="209"/>
          <ac:graphicFrameMkLst>
            <pc:docMk/>
            <pc:sldMk cId="3312578870" sldId="2234"/>
            <ac:graphicFrameMk id="7" creationId="{7731B004-5822-5DBD-52B3-31552BFC13EC}"/>
          </ac:graphicFrameMkLst>
        </pc:graphicFrameChg>
        <pc:graphicFrameChg chg="mod modGraphic">
          <ac:chgData name="Malson, C (Horizon Teacher)" userId="S::cmalson@horizoncc.co.uk::95308066-feaf-40e7-91d8-58bd445c78c0" providerId="AD" clId="Web-{44B91058-E3A2-B843-66AD-135CBDEA3657}" dt="2023-04-24T10:21:16.765" v="299"/>
          <ac:graphicFrameMkLst>
            <pc:docMk/>
            <pc:sldMk cId="3312578870" sldId="2234"/>
            <ac:graphicFrameMk id="9" creationId="{42344DCA-78B1-2D40-C555-C9067F40A4B6}"/>
          </ac:graphicFrameMkLst>
        </pc:graphicFrameChg>
      </pc:sldChg>
      <pc:sldChg chg="ord">
        <pc:chgData name="Malson, C (Horizon Teacher)" userId="S::cmalson@horizoncc.co.uk::95308066-feaf-40e7-91d8-58bd445c78c0" providerId="AD" clId="Web-{44B91058-E3A2-B843-66AD-135CBDEA3657}" dt="2023-04-24T10:31:11.989" v="748"/>
        <pc:sldMkLst>
          <pc:docMk/>
          <pc:sldMk cId="315320775" sldId="2235"/>
        </pc:sldMkLst>
      </pc:sldChg>
      <pc:sldChg chg="modSp">
        <pc:chgData name="Malson, C (Horizon Teacher)" userId="S::cmalson@horizoncc.co.uk::95308066-feaf-40e7-91d8-58bd445c78c0" providerId="AD" clId="Web-{44B91058-E3A2-B843-66AD-135CBDEA3657}" dt="2023-04-24T10:24:38.319" v="489"/>
        <pc:sldMkLst>
          <pc:docMk/>
          <pc:sldMk cId="3652641027" sldId="2237"/>
        </pc:sldMkLst>
        <pc:graphicFrameChg chg="mod modGraphic">
          <ac:chgData name="Malson, C (Horizon Teacher)" userId="S::cmalson@horizoncc.co.uk::95308066-feaf-40e7-91d8-58bd445c78c0" providerId="AD" clId="Web-{44B91058-E3A2-B843-66AD-135CBDEA3657}" dt="2023-04-24T10:24:38.319" v="489"/>
          <ac:graphicFrameMkLst>
            <pc:docMk/>
            <pc:sldMk cId="3652641027" sldId="2237"/>
            <ac:graphicFrameMk id="6" creationId="{E9F06F00-36F8-D3D6-43C7-EA7DD22719ED}"/>
          </ac:graphicFrameMkLst>
        </pc:graphicFrameChg>
        <pc:graphicFrameChg chg="mod modGraphic">
          <ac:chgData name="Malson, C (Horizon Teacher)" userId="S::cmalson@horizoncc.co.uk::95308066-feaf-40e7-91d8-58bd445c78c0" providerId="AD" clId="Web-{44B91058-E3A2-B843-66AD-135CBDEA3657}" dt="2023-04-24T10:24:01.739" v="409"/>
          <ac:graphicFrameMkLst>
            <pc:docMk/>
            <pc:sldMk cId="3652641027" sldId="2237"/>
            <ac:graphicFrameMk id="8" creationId="{41B7FB07-F8F9-72A5-03D6-91A7605F5868}"/>
          </ac:graphicFrameMkLst>
        </pc:graphicFrameChg>
      </pc:sldChg>
      <pc:sldChg chg="modSp">
        <pc:chgData name="Malson, C (Horizon Teacher)" userId="S::cmalson@horizoncc.co.uk::95308066-feaf-40e7-91d8-58bd445c78c0" providerId="AD" clId="Web-{44B91058-E3A2-B843-66AD-135CBDEA3657}" dt="2023-04-24T10:27:31.387" v="687"/>
        <pc:sldMkLst>
          <pc:docMk/>
          <pc:sldMk cId="4024399469" sldId="2238"/>
        </pc:sldMkLst>
        <pc:graphicFrameChg chg="mod modGraphic">
          <ac:chgData name="Malson, C (Horizon Teacher)" userId="S::cmalson@horizoncc.co.uk::95308066-feaf-40e7-91d8-58bd445c78c0" providerId="AD" clId="Web-{44B91058-E3A2-B843-66AD-135CBDEA3657}" dt="2023-04-24T10:26:10.353" v="577"/>
          <ac:graphicFrameMkLst>
            <pc:docMk/>
            <pc:sldMk cId="4024399469" sldId="2238"/>
            <ac:graphicFrameMk id="5" creationId="{A66AB16A-7221-4565-4D6C-CC855AB4975D}"/>
          </ac:graphicFrameMkLst>
        </pc:graphicFrameChg>
        <pc:graphicFrameChg chg="mod modGraphic">
          <ac:chgData name="Malson, C (Horizon Teacher)" userId="S::cmalson@horizoncc.co.uk::95308066-feaf-40e7-91d8-58bd445c78c0" providerId="AD" clId="Web-{44B91058-E3A2-B843-66AD-135CBDEA3657}" dt="2023-04-24T10:26:46.386" v="631"/>
          <ac:graphicFrameMkLst>
            <pc:docMk/>
            <pc:sldMk cId="4024399469" sldId="2238"/>
            <ac:graphicFrameMk id="7" creationId="{A8CE0939-8845-511A-8C87-8CAC49BD517D}"/>
          </ac:graphicFrameMkLst>
        </pc:graphicFrameChg>
        <pc:graphicFrameChg chg="mod modGraphic">
          <ac:chgData name="Malson, C (Horizon Teacher)" userId="S::cmalson@horizoncc.co.uk::95308066-feaf-40e7-91d8-58bd445c78c0" providerId="AD" clId="Web-{44B91058-E3A2-B843-66AD-135CBDEA3657}" dt="2023-04-24T10:27:31.387" v="687"/>
          <ac:graphicFrameMkLst>
            <pc:docMk/>
            <pc:sldMk cId="4024399469" sldId="2238"/>
            <ac:graphicFrameMk id="9" creationId="{52B30434-755B-0AE3-FA84-F77E5685C72C}"/>
          </ac:graphicFrameMkLst>
        </pc:graphicFrameChg>
      </pc:sldChg>
      <pc:sldChg chg="delSp modSp">
        <pc:chgData name="Malson, C (Horizon Teacher)" userId="S::cmalson@horizoncc.co.uk::95308066-feaf-40e7-91d8-58bd445c78c0" providerId="AD" clId="Web-{44B91058-E3A2-B843-66AD-135CBDEA3657}" dt="2023-04-24T10:29:41.251" v="739"/>
        <pc:sldMkLst>
          <pc:docMk/>
          <pc:sldMk cId="3501193716" sldId="2239"/>
        </pc:sldMkLst>
        <pc:graphicFrameChg chg="mod modGraphic">
          <ac:chgData name="Malson, C (Horizon Teacher)" userId="S::cmalson@horizoncc.co.uk::95308066-feaf-40e7-91d8-58bd445c78c0" providerId="AD" clId="Web-{44B91058-E3A2-B843-66AD-135CBDEA3657}" dt="2023-04-24T10:29:04.813" v="716"/>
          <ac:graphicFrameMkLst>
            <pc:docMk/>
            <pc:sldMk cId="3501193716" sldId="2239"/>
            <ac:graphicFrameMk id="6" creationId="{416DF1FF-0968-9190-A86D-87C55DF2F4E0}"/>
          </ac:graphicFrameMkLst>
        </pc:graphicFrameChg>
        <pc:graphicFrameChg chg="mod modGraphic">
          <ac:chgData name="Malson, C (Horizon Teacher)" userId="S::cmalson@horizoncc.co.uk::95308066-feaf-40e7-91d8-58bd445c78c0" providerId="AD" clId="Web-{44B91058-E3A2-B843-66AD-135CBDEA3657}" dt="2023-04-24T10:29:33.939" v="736"/>
          <ac:graphicFrameMkLst>
            <pc:docMk/>
            <pc:sldMk cId="3501193716" sldId="2239"/>
            <ac:graphicFrameMk id="10" creationId="{73536C83-5662-10CB-975B-93B99123A8FF}"/>
          </ac:graphicFrameMkLst>
        </pc:graphicFrameChg>
        <pc:graphicFrameChg chg="del mod modGraphic">
          <ac:chgData name="Malson, C (Horizon Teacher)" userId="S::cmalson@horizoncc.co.uk::95308066-feaf-40e7-91d8-58bd445c78c0" providerId="AD" clId="Web-{44B91058-E3A2-B843-66AD-135CBDEA3657}" dt="2023-04-24T10:29:41.251" v="739"/>
          <ac:graphicFrameMkLst>
            <pc:docMk/>
            <pc:sldMk cId="3501193716" sldId="2239"/>
            <ac:graphicFrameMk id="12" creationId="{CCA1E881-B562-2DEB-88D3-4468589A6C58}"/>
          </ac:graphicFrameMkLst>
        </pc:graphicFrameChg>
      </pc:sldChg>
      <pc:sldChg chg="del">
        <pc:chgData name="Malson, C (Horizon Teacher)" userId="S::cmalson@horizoncc.co.uk::95308066-feaf-40e7-91d8-58bd445c78c0" providerId="AD" clId="Web-{44B91058-E3A2-B843-66AD-135CBDEA3657}" dt="2023-04-24T10:30:15.253" v="745"/>
        <pc:sldMkLst>
          <pc:docMk/>
          <pc:sldMk cId="968400638" sldId="2240"/>
        </pc:sldMkLst>
      </pc:sldChg>
      <pc:sldChg chg="add ord replId">
        <pc:chgData name="Malson, C (Horizon Teacher)" userId="S::cmalson@horizoncc.co.uk::95308066-feaf-40e7-91d8-58bd445c78c0" providerId="AD" clId="Web-{44B91058-E3A2-B843-66AD-135CBDEA3657}" dt="2023-04-24T10:30:21.753" v="747"/>
        <pc:sldMkLst>
          <pc:docMk/>
          <pc:sldMk cId="672180022" sldId="2242"/>
        </pc:sldMkLst>
      </pc:sldChg>
    </pc:docChg>
  </pc:docChgLst>
  <pc:docChgLst>
    <pc:chgData name="Joanne Walton" userId="5523b036-eee2-4ec5-bb3c-7d2025d02fa9" providerId="ADAL" clId="{C8CAC85D-CEE4-4B2C-BC06-88346C92B678}"/>
    <pc:docChg chg="undo custSel addSld modSld">
      <pc:chgData name="Joanne Walton" userId="5523b036-eee2-4ec5-bb3c-7d2025d02fa9" providerId="ADAL" clId="{C8CAC85D-CEE4-4B2C-BC06-88346C92B678}" dt="2023-03-23T08:47:41.759" v="3" actId="1076"/>
      <pc:docMkLst>
        <pc:docMk/>
      </pc:docMkLst>
      <pc:sldChg chg="modSp add mod">
        <pc:chgData name="Joanne Walton" userId="5523b036-eee2-4ec5-bb3c-7d2025d02fa9" providerId="ADAL" clId="{C8CAC85D-CEE4-4B2C-BC06-88346C92B678}" dt="2023-03-23T08:47:41.759" v="3" actId="1076"/>
        <pc:sldMkLst>
          <pc:docMk/>
          <pc:sldMk cId="3202247855" sldId="484"/>
        </pc:sldMkLst>
        <pc:spChg chg="mod">
          <ac:chgData name="Joanne Walton" userId="5523b036-eee2-4ec5-bb3c-7d2025d02fa9" providerId="ADAL" clId="{C8CAC85D-CEE4-4B2C-BC06-88346C92B678}" dt="2023-03-23T08:47:41.759" v="3" actId="1076"/>
          <ac:spMkLst>
            <pc:docMk/>
            <pc:sldMk cId="3202247855" sldId="484"/>
            <ac:spMk id="14" creationId="{E3720C53-C493-6D6A-D943-07CC147E5F51}"/>
          </ac:spMkLst>
        </pc:spChg>
        <pc:picChg chg="mod">
          <ac:chgData name="Joanne Walton" userId="5523b036-eee2-4ec5-bb3c-7d2025d02fa9" providerId="ADAL" clId="{C8CAC85D-CEE4-4B2C-BC06-88346C92B678}" dt="2023-03-23T08:47:37.115" v="2" actId="1076"/>
          <ac:picMkLst>
            <pc:docMk/>
            <pc:sldMk cId="3202247855" sldId="484"/>
            <ac:picMk id="3" creationId="{8A3DD949-70EC-304C-136C-3CE729812A6D}"/>
          </ac:picMkLst>
        </pc:picChg>
      </pc:sldChg>
    </pc:docChg>
  </pc:docChgLst>
  <pc:docChgLst>
    <pc:chgData name="Gilmartin, K (Horizon Teacher)" userId="76ff8322-226a-4379-b8e2-f2d06057e637" providerId="ADAL" clId="{CBD4CD5A-B162-4E48-BC08-11A2DA323412}"/>
    <pc:docChg chg="addSld modSld sldOrd">
      <pc:chgData name="Gilmartin, K (Horizon Teacher)" userId="76ff8322-226a-4379-b8e2-f2d06057e637" providerId="ADAL" clId="{CBD4CD5A-B162-4E48-BC08-11A2DA323412}" dt="2023-03-28T12:17:41.082" v="3" actId="6549"/>
      <pc:docMkLst>
        <pc:docMk/>
      </pc:docMkLst>
      <pc:sldChg chg="modSp add mod">
        <pc:chgData name="Gilmartin, K (Horizon Teacher)" userId="76ff8322-226a-4379-b8e2-f2d06057e637" providerId="ADAL" clId="{CBD4CD5A-B162-4E48-BC08-11A2DA323412}" dt="2023-03-28T12:17:41.082" v="3" actId="6549"/>
        <pc:sldMkLst>
          <pc:docMk/>
          <pc:sldMk cId="2899509771" sldId="271"/>
        </pc:sldMkLst>
        <pc:graphicFrameChg chg="modGraphic">
          <ac:chgData name="Gilmartin, K (Horizon Teacher)" userId="76ff8322-226a-4379-b8e2-f2d06057e637" providerId="ADAL" clId="{CBD4CD5A-B162-4E48-BC08-11A2DA323412}" dt="2023-03-28T12:17:41.082" v="3" actId="6549"/>
          <ac:graphicFrameMkLst>
            <pc:docMk/>
            <pc:sldMk cId="2899509771" sldId="271"/>
            <ac:graphicFrameMk id="21" creationId="{4A824635-3D90-BED5-6A5A-13175F7D671C}"/>
          </ac:graphicFrameMkLst>
        </pc:graphicFrameChg>
      </pc:sldChg>
      <pc:sldChg chg="ord">
        <pc:chgData name="Gilmartin, K (Horizon Teacher)" userId="76ff8322-226a-4379-b8e2-f2d06057e637" providerId="ADAL" clId="{CBD4CD5A-B162-4E48-BC08-11A2DA323412}" dt="2023-03-28T12:17:21.943" v="2"/>
        <pc:sldMkLst>
          <pc:docMk/>
          <pc:sldMk cId="3202247855" sldId="4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62EE58-FFEB-4726-A6B8-D95089ABF471}" type="datetimeFigureOut">
              <a:rPr lang="en-GB" smtClean="0"/>
              <a:t>24/04/2023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45D2A-F7AF-46D1-B104-90EF3F84B807}" type="slidenum">
              <a:rPr lang="en-GB" smtClean="0"/>
              <a:t>‹#›</a:t>
            </a:fld>
            <a:endParaRPr lang="en-GB"/>
          </a:p>
        </p:txBody>
      </p:sp>
    </p:spTree>
    <p:extLst>
      <p:ext uri="{BB962C8B-B14F-4D97-AF65-F5344CB8AC3E}">
        <p14:creationId xmlns:p14="http://schemas.microsoft.com/office/powerpoint/2010/main" val="1181089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3754D-7939-0244-A7BA-1D81C41F4E5F}" type="slidenum">
              <a:rPr lang="en-US" smtClean="0"/>
              <a:t>‹#›</a:t>
            </a:fld>
            <a:endParaRPr lang="en-US"/>
          </a:p>
        </p:txBody>
      </p:sp>
    </p:spTree>
    <p:extLst>
      <p:ext uri="{BB962C8B-B14F-4D97-AF65-F5344CB8AC3E}">
        <p14:creationId xmlns:p14="http://schemas.microsoft.com/office/powerpoint/2010/main" val="3881698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3754D-7939-0244-A7BA-1D81C41F4E5F}" type="slidenum">
              <a:rPr lang="en-US" smtClean="0"/>
              <a:t>‹#›</a:t>
            </a:fld>
            <a:endParaRPr lang="en-US"/>
          </a:p>
        </p:txBody>
      </p:sp>
    </p:spTree>
    <p:extLst>
      <p:ext uri="{BB962C8B-B14F-4D97-AF65-F5344CB8AC3E}">
        <p14:creationId xmlns:p14="http://schemas.microsoft.com/office/powerpoint/2010/main" val="96024547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3754D-7939-0244-A7BA-1D81C41F4E5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3505448267"/>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3754D-7939-0244-A7BA-1D81C41F4E5F}" type="slidenum">
              <a:rPr lang="en-US" smtClean="0"/>
              <a:t>‹#›</a:t>
            </a:fld>
            <a:endParaRPr lang="en-US"/>
          </a:p>
        </p:txBody>
      </p:sp>
    </p:spTree>
    <p:extLst>
      <p:ext uri="{BB962C8B-B14F-4D97-AF65-F5344CB8AC3E}">
        <p14:creationId xmlns:p14="http://schemas.microsoft.com/office/powerpoint/2010/main" val="343093330"/>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3754D-7939-0244-A7BA-1D81C41F4E5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88470420"/>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3754D-7939-0244-A7BA-1D81C41F4E5F}" type="slidenum">
              <a:rPr lang="en-US" smtClean="0"/>
              <a:t>‹#›</a:t>
            </a:fld>
            <a:endParaRPr lang="en-US"/>
          </a:p>
        </p:txBody>
      </p:sp>
    </p:spTree>
    <p:extLst>
      <p:ext uri="{BB962C8B-B14F-4D97-AF65-F5344CB8AC3E}">
        <p14:creationId xmlns:p14="http://schemas.microsoft.com/office/powerpoint/2010/main" val="41971387"/>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3754D-7939-0244-A7BA-1D81C41F4E5F}" type="slidenum">
              <a:rPr lang="en-US" smtClean="0"/>
              <a:t>‹#›</a:t>
            </a:fld>
            <a:endParaRPr lang="en-US"/>
          </a:p>
        </p:txBody>
      </p:sp>
    </p:spTree>
    <p:extLst>
      <p:ext uri="{BB962C8B-B14F-4D97-AF65-F5344CB8AC3E}">
        <p14:creationId xmlns:p14="http://schemas.microsoft.com/office/powerpoint/2010/main" val="792331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3754D-7939-0244-A7BA-1D81C41F4E5F}" type="slidenum">
              <a:rPr lang="en-US" smtClean="0"/>
              <a:t>‹#›</a:t>
            </a:fld>
            <a:endParaRPr lang="en-US"/>
          </a:p>
        </p:txBody>
      </p:sp>
    </p:spTree>
    <p:extLst>
      <p:ext uri="{BB962C8B-B14F-4D97-AF65-F5344CB8AC3E}">
        <p14:creationId xmlns:p14="http://schemas.microsoft.com/office/powerpoint/2010/main" val="3748463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3E173BE9-486B-674B-92CF-8101138080C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4CFD63D-0EDF-3B41-B0BB-7DCF41F3299D}"/>
              </a:ext>
            </a:extLst>
          </p:cNvPr>
          <p:cNvSpPr txBox="1"/>
          <p:nvPr userDrawn="1"/>
        </p:nvSpPr>
        <p:spPr>
          <a:xfrm>
            <a:off x="11004332" y="6211613"/>
            <a:ext cx="1040524" cy="276999"/>
          </a:xfrm>
          <a:prstGeom prst="rect">
            <a:avLst/>
          </a:prstGeom>
          <a:noFill/>
        </p:spPr>
        <p:txBody>
          <a:bodyPr wrap="square" rtlCol="0">
            <a:spAutoFit/>
          </a:bodyPr>
          <a:lstStyle/>
          <a:p>
            <a:pPr algn="ctr"/>
            <a:fld id="{7F3FC54B-4C18-1B42-ACC1-14144BBEA63A}" type="slidenum">
              <a:rPr lang="en-US" sz="1200" smtClean="0">
                <a:solidFill>
                  <a:srgbClr val="10592F"/>
                </a:solidFill>
                <a:latin typeface="Open Sans" panose="020B0606030504020204" pitchFamily="34" charset="0"/>
                <a:ea typeface="Open Sans" panose="020B0606030504020204" pitchFamily="34" charset="0"/>
                <a:cs typeface="Open Sans" panose="020B0606030504020204" pitchFamily="34" charset="0"/>
              </a:rPr>
              <a:pPr algn="ctr"/>
              <a:t>‹#›</a:t>
            </a:fld>
            <a:endParaRPr lang="en-US" sz="1200">
              <a:solidFill>
                <a:srgbClr val="10592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9817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picture containing calendar&#10;&#10;Description automatically generated">
            <a:extLst>
              <a:ext uri="{FF2B5EF4-FFF2-40B4-BE49-F238E27FC236}">
                <a16:creationId xmlns:a16="http://schemas.microsoft.com/office/drawing/2014/main" id="{05EF65D5-AAFD-6F44-85C7-8C4F02069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32630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18" name="Rectangle 17">
            <a:extLst>
              <a:ext uri="{FF2B5EF4-FFF2-40B4-BE49-F238E27FC236}">
                <a16:creationId xmlns:a16="http://schemas.microsoft.com/office/drawing/2014/main" id="{D7F1E908-32E6-47D2-922C-D5499C10AEF0}"/>
              </a:ext>
            </a:extLst>
          </p:cNvPr>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5" descr="A close up of a sign&#10;&#10;Description generated with very high confidence">
            <a:extLst>
              <a:ext uri="{FF2B5EF4-FFF2-40B4-BE49-F238E27FC236}">
                <a16:creationId xmlns:a16="http://schemas.microsoft.com/office/drawing/2014/main" id="{4E7C5469-50D9-458F-A549-09AE71BE50A9}"/>
              </a:ext>
            </a:extLst>
          </p:cNvPr>
          <p:cNvPicPr>
            <a:picLocks noChangeAspect="1"/>
          </p:cNvPicPr>
          <p:nvPr userDrawn="1"/>
        </p:nvPicPr>
        <p:blipFill>
          <a:blip r:embed="rId2"/>
          <a:stretch>
            <a:fillRect/>
          </a:stretch>
        </p:blipFill>
        <p:spPr>
          <a:xfrm>
            <a:off x="11039471" y="279485"/>
            <a:ext cx="868181" cy="868181"/>
          </a:xfrm>
          <a:prstGeom prst="rect">
            <a:avLst/>
          </a:prstGeom>
        </p:spPr>
      </p:pic>
    </p:spTree>
    <p:extLst>
      <p:ext uri="{BB962C8B-B14F-4D97-AF65-F5344CB8AC3E}">
        <p14:creationId xmlns:p14="http://schemas.microsoft.com/office/powerpoint/2010/main" val="3552628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3754D-7939-0244-A7BA-1D81C41F4E5F}" type="slidenum">
              <a:rPr lang="en-US" smtClean="0"/>
              <a:t>‹#›</a:t>
            </a:fld>
            <a:endParaRPr lang="en-US"/>
          </a:p>
        </p:txBody>
      </p:sp>
    </p:spTree>
    <p:extLst>
      <p:ext uri="{BB962C8B-B14F-4D97-AF65-F5344CB8AC3E}">
        <p14:creationId xmlns:p14="http://schemas.microsoft.com/office/powerpoint/2010/main" val="1169382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32088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752427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CC0096-1860-4642-9CD2-0079EA5E7CD1}" type="datetimeFigureOut">
              <a:rPr lang="en-US" smtClean="0"/>
              <a:t>4/24/2023</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813873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CC0096-1860-4642-9CD2-0079EA5E7CD1}" type="datetimeFigureOut">
              <a:rPr lang="en-US" smtClean="0"/>
              <a:t>4/24/2023</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616515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37CC0096-1860-4642-9CD2-0079EA5E7CD1}" type="datetimeFigureOut">
              <a:rPr lang="en-US" smtClean="0"/>
              <a:t>4/24/2023</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5142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66305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t>4/24/2023</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0849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8" name="Rectangle 7">
            <a:extLst>
              <a:ext uri="{FF2B5EF4-FFF2-40B4-BE49-F238E27FC236}">
                <a16:creationId xmlns:a16="http://schemas.microsoft.com/office/drawing/2014/main" id="{83D58122-4874-4AF5-A597-B268BA7D25D1}"/>
              </a:ext>
            </a:extLst>
          </p:cNvPr>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645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827520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940429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13754D-7939-0244-A7BA-1D81C41F4E5F}" type="slidenum">
              <a:rPr lang="en-US" smtClean="0"/>
              <a:t>‹#›</a:t>
            </a:fld>
            <a:endParaRPr lang="en-US"/>
          </a:p>
        </p:txBody>
      </p:sp>
    </p:spTree>
    <p:extLst>
      <p:ext uri="{BB962C8B-B14F-4D97-AF65-F5344CB8AC3E}">
        <p14:creationId xmlns:p14="http://schemas.microsoft.com/office/powerpoint/2010/main" val="2464518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035027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2044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816907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7525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989916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63745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2483427"/>
            <a:ext cx="10515600" cy="27432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835025" y="5257800"/>
            <a:ext cx="10515600" cy="914400"/>
          </a:xfrm>
        </p:spPr>
        <p:txBody>
          <a:bodyPr>
            <a:normAutofit/>
          </a:bodyPr>
          <a:lstStyle>
            <a:lvl1pPr marL="0" indent="0" algn="ctr">
              <a:spcBef>
                <a:spcPts val="0"/>
              </a:spcBef>
              <a:buFontTx/>
              <a:buNone/>
              <a:defRPr sz="2000" cap="all" spc="50" baseline="0">
                <a:solidFill>
                  <a:schemeClr val="bg1"/>
                </a:solidFill>
              </a:defRPr>
            </a:lvl1pPr>
            <a:lvl2pPr marL="365760" indent="0" algn="ctr">
              <a:buNone/>
              <a:defRPr sz="2000" cap="all" spc="50" baseline="0">
                <a:solidFill>
                  <a:schemeClr val="bg1"/>
                </a:solidFill>
              </a:defRPr>
            </a:lvl2pPr>
            <a:lvl3pPr algn="ctr">
              <a:defRPr sz="2000" cap="all" spc="50" baseline="0">
                <a:solidFill>
                  <a:schemeClr val="bg1"/>
                </a:solidFill>
              </a:defRPr>
            </a:lvl3pPr>
            <a:lvl4pPr algn="ctr">
              <a:defRPr sz="2000" cap="all" spc="50" baseline="0">
                <a:solidFill>
                  <a:schemeClr val="bg1"/>
                </a:solidFill>
              </a:defRPr>
            </a:lvl4pPr>
            <a:lvl5pPr algn="ctr">
              <a:defRPr sz="2000" cap="all" spc="50" baseline="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0677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2" y="1672934"/>
            <a:ext cx="3506788" cy="2880360"/>
          </a:xfrm>
        </p:spPr>
        <p:txBody>
          <a:bodyPr anchor="b">
            <a:normAutofit/>
          </a:bodyPr>
          <a:lstStyle>
            <a:lvl1pPr>
              <a:defRPr sz="3000"/>
            </a:lvl1pPr>
          </a:lstStyle>
          <a:p>
            <a:r>
              <a:rPr lang="en-US"/>
              <a:t>Click to edit Master title style</a:t>
            </a:r>
          </a:p>
        </p:txBody>
      </p:sp>
      <p:sp>
        <p:nvSpPr>
          <p:cNvPr id="3" name="Content Placeholder 2"/>
          <p:cNvSpPr>
            <a:spLocks noGrp="1"/>
          </p:cNvSpPr>
          <p:nvPr>
            <p:ph idx="1"/>
          </p:nvPr>
        </p:nvSpPr>
        <p:spPr>
          <a:xfrm>
            <a:off x="53035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51812" y="4590288"/>
            <a:ext cx="3514564" cy="1581912"/>
          </a:xfrm>
        </p:spPr>
        <p:txBody>
          <a:bodyPr/>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4/24/2023</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32813" y="1683327"/>
            <a:ext cx="3125787" cy="2877260"/>
          </a:xfrm>
        </p:spPr>
        <p:txBody>
          <a:bodyPr anchor="b">
            <a:normAutofit/>
          </a:bodyPr>
          <a:lstStyle>
            <a:lvl1pPr>
              <a:defRPr sz="3000">
                <a:solidFill>
                  <a:schemeClr val="bg1"/>
                </a:solidFill>
              </a:defRPr>
            </a:lvl1pPr>
          </a:lstStyle>
          <a:p>
            <a:r>
              <a:rPr lang="en-US"/>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928F637D-41A8-6B4D-9AAC-A1000E450F3C}"/>
              </a:ext>
            </a:extLst>
          </p:cNvPr>
          <p:cNvSpPr/>
          <p:nvPr userDrawn="1"/>
        </p:nvSpPr>
        <p:spPr>
          <a:xfrm>
            <a:off x="0" y="0"/>
            <a:ext cx="10549288" cy="1092200"/>
          </a:xfrm>
          <a:custGeom>
            <a:avLst/>
            <a:gdLst>
              <a:gd name="connsiteX0" fmla="*/ 0 w 9440209"/>
              <a:gd name="connsiteY0" fmla="*/ 0 h 1092200"/>
              <a:gd name="connsiteX1" fmla="*/ 9440209 w 9440209"/>
              <a:gd name="connsiteY1" fmla="*/ 0 h 1092200"/>
              <a:gd name="connsiteX2" fmla="*/ 9440209 w 9440209"/>
              <a:gd name="connsiteY2" fmla="*/ 1092200 h 1092200"/>
              <a:gd name="connsiteX3" fmla="*/ 0 w 9440209"/>
              <a:gd name="connsiteY3" fmla="*/ 1092200 h 1092200"/>
              <a:gd name="connsiteX4" fmla="*/ 0 w 9440209"/>
              <a:gd name="connsiteY4" fmla="*/ 0 h 1092200"/>
              <a:gd name="connsiteX0" fmla="*/ 0 w 9440209"/>
              <a:gd name="connsiteY0" fmla="*/ 0 h 1092200"/>
              <a:gd name="connsiteX1" fmla="*/ 9440209 w 9440209"/>
              <a:gd name="connsiteY1" fmla="*/ 0 h 1092200"/>
              <a:gd name="connsiteX2" fmla="*/ 8406066 w 9440209"/>
              <a:gd name="connsiteY2" fmla="*/ 1092200 h 1092200"/>
              <a:gd name="connsiteX3" fmla="*/ 0 w 9440209"/>
              <a:gd name="connsiteY3" fmla="*/ 1092200 h 1092200"/>
              <a:gd name="connsiteX4" fmla="*/ 0 w 9440209"/>
              <a:gd name="connsiteY4" fmla="*/ 0 h 1092200"/>
              <a:gd name="connsiteX0" fmla="*/ 0 w 9440209"/>
              <a:gd name="connsiteY0" fmla="*/ 0 h 1092200"/>
              <a:gd name="connsiteX1" fmla="*/ 9440209 w 9440209"/>
              <a:gd name="connsiteY1" fmla="*/ 0 h 1092200"/>
              <a:gd name="connsiteX2" fmla="*/ 8357081 w 9440209"/>
              <a:gd name="connsiteY2" fmla="*/ 1092200 h 1092200"/>
              <a:gd name="connsiteX3" fmla="*/ 0 w 9440209"/>
              <a:gd name="connsiteY3" fmla="*/ 1092200 h 1092200"/>
              <a:gd name="connsiteX4" fmla="*/ 0 w 9440209"/>
              <a:gd name="connsiteY4" fmla="*/ 0 h 109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0209" h="1092200">
                <a:moveTo>
                  <a:pt x="0" y="0"/>
                </a:moveTo>
                <a:lnTo>
                  <a:pt x="9440209" y="0"/>
                </a:lnTo>
                <a:lnTo>
                  <a:pt x="8357081" y="1092200"/>
                </a:lnTo>
                <a:lnTo>
                  <a:pt x="0" y="1092200"/>
                </a:lnTo>
                <a:lnTo>
                  <a:pt x="0" y="0"/>
                </a:lnTo>
                <a:close/>
              </a:path>
            </a:pathLst>
          </a:custGeom>
          <a:solidFill>
            <a:srgbClr val="165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close up of a sign&#10;&#10;Description automatically generated">
            <a:extLst>
              <a:ext uri="{FF2B5EF4-FFF2-40B4-BE49-F238E27FC236}">
                <a16:creationId xmlns:a16="http://schemas.microsoft.com/office/drawing/2014/main" id="{58712F8E-01E5-F042-A363-227C037C082A}"/>
              </a:ext>
            </a:extLst>
          </p:cNvPr>
          <p:cNvPicPr>
            <a:picLocks noChangeAspect="1"/>
          </p:cNvPicPr>
          <p:nvPr userDrawn="1"/>
        </p:nvPicPr>
        <p:blipFill>
          <a:blip r:embed="rId2"/>
          <a:stretch>
            <a:fillRect/>
          </a:stretch>
        </p:blipFill>
        <p:spPr>
          <a:xfrm>
            <a:off x="11195222" y="161379"/>
            <a:ext cx="786128" cy="795377"/>
          </a:xfrm>
          <a:prstGeom prst="rect">
            <a:avLst/>
          </a:prstGeom>
        </p:spPr>
      </p:pic>
      <p:sp>
        <p:nvSpPr>
          <p:cNvPr id="9" name="Parallelogram 8">
            <a:extLst>
              <a:ext uri="{FF2B5EF4-FFF2-40B4-BE49-F238E27FC236}">
                <a16:creationId xmlns:a16="http://schemas.microsoft.com/office/drawing/2014/main" id="{1FD4E84B-B516-714C-A152-FAC76516356E}"/>
              </a:ext>
            </a:extLst>
          </p:cNvPr>
          <p:cNvSpPr/>
          <p:nvPr userDrawn="1"/>
        </p:nvSpPr>
        <p:spPr>
          <a:xfrm>
            <a:off x="9191767" y="0"/>
            <a:ext cx="1597144" cy="1092200"/>
          </a:xfrm>
          <a:prstGeom prst="parallelogram">
            <a:avLst>
              <a:gd name="adj" fmla="val 98573"/>
            </a:avLst>
          </a:prstGeom>
          <a:solidFill>
            <a:srgbClr val="FCD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B7117D8-C193-3A4B-9CBB-F9073F43B362}"/>
              </a:ext>
            </a:extLst>
          </p:cNvPr>
          <p:cNvSpPr/>
          <p:nvPr userDrawn="1"/>
        </p:nvSpPr>
        <p:spPr>
          <a:xfrm>
            <a:off x="0" y="6314739"/>
            <a:ext cx="12192000" cy="543261"/>
          </a:xfrm>
          <a:prstGeom prst="rect">
            <a:avLst/>
          </a:prstGeom>
          <a:solidFill>
            <a:srgbClr val="165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4C583B56-9CF6-9342-87BB-5C0D10D8BF16}"/>
              </a:ext>
            </a:extLst>
          </p:cNvPr>
          <p:cNvSpPr txBox="1"/>
          <p:nvPr userDrawn="1"/>
        </p:nvSpPr>
        <p:spPr>
          <a:xfrm>
            <a:off x="3934182" y="6442114"/>
            <a:ext cx="4323635" cy="276999"/>
          </a:xfrm>
          <a:prstGeom prst="rect">
            <a:avLst/>
          </a:prstGeom>
          <a:noFill/>
        </p:spPr>
        <p:txBody>
          <a:bodyPr wrap="square" rtlCol="0">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School ready; Work ready; Life ready</a:t>
            </a:r>
          </a:p>
        </p:txBody>
      </p:sp>
    </p:spTree>
    <p:extLst>
      <p:ext uri="{BB962C8B-B14F-4D97-AF65-F5344CB8AC3E}">
        <p14:creationId xmlns:p14="http://schemas.microsoft.com/office/powerpoint/2010/main" val="3791165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3754D-7939-0244-A7BA-1D81C41F4E5F}" type="slidenum">
              <a:rPr lang="en-US" smtClean="0"/>
              <a:t>‹#›</a:t>
            </a:fld>
            <a:endParaRPr lang="en-US"/>
          </a:p>
        </p:txBody>
      </p:sp>
    </p:spTree>
    <p:extLst>
      <p:ext uri="{BB962C8B-B14F-4D97-AF65-F5344CB8AC3E}">
        <p14:creationId xmlns:p14="http://schemas.microsoft.com/office/powerpoint/2010/main" val="36537867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928F637D-41A8-6B4D-9AAC-A1000E450F3C}"/>
              </a:ext>
            </a:extLst>
          </p:cNvPr>
          <p:cNvSpPr/>
          <p:nvPr userDrawn="1"/>
        </p:nvSpPr>
        <p:spPr>
          <a:xfrm>
            <a:off x="0" y="0"/>
            <a:ext cx="10549288" cy="1092200"/>
          </a:xfrm>
          <a:custGeom>
            <a:avLst/>
            <a:gdLst>
              <a:gd name="connsiteX0" fmla="*/ 0 w 9440209"/>
              <a:gd name="connsiteY0" fmla="*/ 0 h 1092200"/>
              <a:gd name="connsiteX1" fmla="*/ 9440209 w 9440209"/>
              <a:gd name="connsiteY1" fmla="*/ 0 h 1092200"/>
              <a:gd name="connsiteX2" fmla="*/ 9440209 w 9440209"/>
              <a:gd name="connsiteY2" fmla="*/ 1092200 h 1092200"/>
              <a:gd name="connsiteX3" fmla="*/ 0 w 9440209"/>
              <a:gd name="connsiteY3" fmla="*/ 1092200 h 1092200"/>
              <a:gd name="connsiteX4" fmla="*/ 0 w 9440209"/>
              <a:gd name="connsiteY4" fmla="*/ 0 h 1092200"/>
              <a:gd name="connsiteX0" fmla="*/ 0 w 9440209"/>
              <a:gd name="connsiteY0" fmla="*/ 0 h 1092200"/>
              <a:gd name="connsiteX1" fmla="*/ 9440209 w 9440209"/>
              <a:gd name="connsiteY1" fmla="*/ 0 h 1092200"/>
              <a:gd name="connsiteX2" fmla="*/ 8406066 w 9440209"/>
              <a:gd name="connsiteY2" fmla="*/ 1092200 h 1092200"/>
              <a:gd name="connsiteX3" fmla="*/ 0 w 9440209"/>
              <a:gd name="connsiteY3" fmla="*/ 1092200 h 1092200"/>
              <a:gd name="connsiteX4" fmla="*/ 0 w 9440209"/>
              <a:gd name="connsiteY4" fmla="*/ 0 h 1092200"/>
              <a:gd name="connsiteX0" fmla="*/ 0 w 9440209"/>
              <a:gd name="connsiteY0" fmla="*/ 0 h 1092200"/>
              <a:gd name="connsiteX1" fmla="*/ 9440209 w 9440209"/>
              <a:gd name="connsiteY1" fmla="*/ 0 h 1092200"/>
              <a:gd name="connsiteX2" fmla="*/ 8357081 w 9440209"/>
              <a:gd name="connsiteY2" fmla="*/ 1092200 h 1092200"/>
              <a:gd name="connsiteX3" fmla="*/ 0 w 9440209"/>
              <a:gd name="connsiteY3" fmla="*/ 1092200 h 1092200"/>
              <a:gd name="connsiteX4" fmla="*/ 0 w 9440209"/>
              <a:gd name="connsiteY4" fmla="*/ 0 h 109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0209" h="1092200">
                <a:moveTo>
                  <a:pt x="0" y="0"/>
                </a:moveTo>
                <a:lnTo>
                  <a:pt x="9440209" y="0"/>
                </a:lnTo>
                <a:lnTo>
                  <a:pt x="8357081" y="1092200"/>
                </a:lnTo>
                <a:lnTo>
                  <a:pt x="0" y="1092200"/>
                </a:lnTo>
                <a:lnTo>
                  <a:pt x="0" y="0"/>
                </a:lnTo>
                <a:close/>
              </a:path>
            </a:pathLst>
          </a:custGeom>
          <a:solidFill>
            <a:srgbClr val="165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close up of a sign&#10;&#10;Description automatically generated">
            <a:extLst>
              <a:ext uri="{FF2B5EF4-FFF2-40B4-BE49-F238E27FC236}">
                <a16:creationId xmlns:a16="http://schemas.microsoft.com/office/drawing/2014/main" id="{58712F8E-01E5-F042-A363-227C037C082A}"/>
              </a:ext>
            </a:extLst>
          </p:cNvPr>
          <p:cNvPicPr>
            <a:picLocks noChangeAspect="1"/>
          </p:cNvPicPr>
          <p:nvPr userDrawn="1"/>
        </p:nvPicPr>
        <p:blipFill>
          <a:blip r:embed="rId2"/>
          <a:stretch>
            <a:fillRect/>
          </a:stretch>
        </p:blipFill>
        <p:spPr>
          <a:xfrm>
            <a:off x="11195223" y="161381"/>
            <a:ext cx="786128" cy="795377"/>
          </a:xfrm>
          <a:prstGeom prst="rect">
            <a:avLst/>
          </a:prstGeom>
        </p:spPr>
      </p:pic>
      <p:sp>
        <p:nvSpPr>
          <p:cNvPr id="9" name="Parallelogram 8">
            <a:extLst>
              <a:ext uri="{FF2B5EF4-FFF2-40B4-BE49-F238E27FC236}">
                <a16:creationId xmlns:a16="http://schemas.microsoft.com/office/drawing/2014/main" id="{1FD4E84B-B516-714C-A152-FAC76516356E}"/>
              </a:ext>
            </a:extLst>
          </p:cNvPr>
          <p:cNvSpPr/>
          <p:nvPr userDrawn="1"/>
        </p:nvSpPr>
        <p:spPr>
          <a:xfrm>
            <a:off x="9191767" y="0"/>
            <a:ext cx="1597144" cy="1092200"/>
          </a:xfrm>
          <a:prstGeom prst="parallelogram">
            <a:avLst>
              <a:gd name="adj" fmla="val 98573"/>
            </a:avLst>
          </a:prstGeom>
          <a:solidFill>
            <a:srgbClr val="FCD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3B7117D8-C193-3A4B-9CBB-F9073F43B362}"/>
              </a:ext>
            </a:extLst>
          </p:cNvPr>
          <p:cNvSpPr/>
          <p:nvPr userDrawn="1"/>
        </p:nvSpPr>
        <p:spPr>
          <a:xfrm>
            <a:off x="0" y="6314741"/>
            <a:ext cx="12192000" cy="543261"/>
          </a:xfrm>
          <a:prstGeom prst="rect">
            <a:avLst/>
          </a:prstGeom>
          <a:solidFill>
            <a:srgbClr val="165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Box 34">
            <a:extLst>
              <a:ext uri="{FF2B5EF4-FFF2-40B4-BE49-F238E27FC236}">
                <a16:creationId xmlns:a16="http://schemas.microsoft.com/office/drawing/2014/main" id="{4C583B56-9CF6-9342-87BB-5C0D10D8BF16}"/>
              </a:ext>
            </a:extLst>
          </p:cNvPr>
          <p:cNvSpPr txBox="1"/>
          <p:nvPr userDrawn="1"/>
        </p:nvSpPr>
        <p:spPr>
          <a:xfrm>
            <a:off x="3934183" y="6442116"/>
            <a:ext cx="4323635" cy="276999"/>
          </a:xfrm>
          <a:prstGeom prst="rect">
            <a:avLst/>
          </a:prstGeom>
          <a:noFill/>
        </p:spPr>
        <p:txBody>
          <a:bodyPr wrap="square" rtlCol="0">
            <a:spAutoFit/>
          </a:bodyPr>
          <a:lstStyle/>
          <a:p>
            <a:pPr algn="ct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School ready; Work ready; Life ready</a:t>
            </a:r>
          </a:p>
        </p:txBody>
      </p:sp>
    </p:spTree>
    <p:extLst>
      <p:ext uri="{BB962C8B-B14F-4D97-AF65-F5344CB8AC3E}">
        <p14:creationId xmlns:p14="http://schemas.microsoft.com/office/powerpoint/2010/main" val="36330749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3_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AF1A06-62E5-489E-B58B-735C8C7AC163}"/>
              </a:ext>
            </a:extLst>
          </p:cNvPr>
          <p:cNvSpPr>
            <a:spLocks noGrp="1"/>
          </p:cNvSpPr>
          <p:nvPr>
            <p:ph type="title"/>
          </p:nvPr>
        </p:nvSpPr>
        <p:spPr>
          <a:xfrm>
            <a:off x="5146159" y="685800"/>
            <a:ext cx="6238688" cy="1382233"/>
          </a:xfrm>
        </p:spPr>
        <p:txBody>
          <a:bodyPr>
            <a:normAutofit/>
          </a:bodyPr>
          <a:lstStyle>
            <a:lvl1pPr>
              <a:defRPr sz="4400"/>
            </a:lvl1pPr>
          </a:lstStyle>
          <a:p>
            <a:r>
              <a:rPr lang="en-US"/>
              <a:t>Click to edit Master title style</a:t>
            </a:r>
          </a:p>
        </p:txBody>
      </p:sp>
      <p:sp>
        <p:nvSpPr>
          <p:cNvPr id="11" name="Picture Placeholder 10">
            <a:extLst>
              <a:ext uri="{FF2B5EF4-FFF2-40B4-BE49-F238E27FC236}">
                <a16:creationId xmlns:a16="http://schemas.microsoft.com/office/drawing/2014/main" id="{F69C6C4F-4058-4399-B572-5BE848DDF8B3}"/>
              </a:ext>
            </a:extLst>
          </p:cNvPr>
          <p:cNvSpPr>
            <a:spLocks noGrp="1"/>
          </p:cNvSpPr>
          <p:nvPr>
            <p:ph type="pic" sz="quarter" idx="13"/>
          </p:nvPr>
        </p:nvSpPr>
        <p:spPr>
          <a:xfrm>
            <a:off x="0" y="-7444"/>
            <a:ext cx="4966447" cy="6846394"/>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solidFill>
            <a:schemeClr val="accent2"/>
          </a:solidFill>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a:t>Sample Footer Text</a:t>
            </a:r>
            <a:endParaRPr lang="en-US">
              <a:solidFill>
                <a:schemeClr val="bg1"/>
              </a:solidFill>
            </a:endParaRPr>
          </a:p>
        </p:txBody>
      </p:sp>
      <p:sp>
        <p:nvSpPr>
          <p:cNvPr id="7" name="Content Placeholder 2">
            <a:extLst>
              <a:ext uri="{FF2B5EF4-FFF2-40B4-BE49-F238E27FC236}">
                <a16:creationId xmlns:a16="http://schemas.microsoft.com/office/drawing/2014/main" id="{9C26D8E8-8E78-469E-8668-51D3E4C11F13}"/>
              </a:ext>
            </a:extLst>
          </p:cNvPr>
          <p:cNvSpPr>
            <a:spLocks noGrp="1"/>
          </p:cNvSpPr>
          <p:nvPr>
            <p:ph idx="1"/>
          </p:nvPr>
        </p:nvSpPr>
        <p:spPr>
          <a:xfrm>
            <a:off x="5146158" y="2301949"/>
            <a:ext cx="6238687" cy="4022650"/>
          </a:xfrm>
        </p:spPr>
        <p:txBody>
          <a:bodyPr/>
          <a:lstStyle>
            <a:lvl1pPr>
              <a:buNone/>
              <a:defRPr/>
            </a:lvl1pPr>
          </a:lstStyle>
          <a:p>
            <a:pPr lvl="0"/>
            <a:r>
              <a:rPr lang="en-US"/>
              <a:t>Click to edit Master text styles</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cxnSp>
        <p:nvCxnSpPr>
          <p:cNvPr id="8" name="Straight Connector 7">
            <a:extLst>
              <a:ext uri="{FF2B5EF4-FFF2-40B4-BE49-F238E27FC236}">
                <a16:creationId xmlns:a16="http://schemas.microsoft.com/office/drawing/2014/main" id="{ED096BF3-A78D-4B37-892C-A0C32711851A}"/>
              </a:ext>
              <a:ext uri="{C183D7F6-B498-43B3-948B-1728B52AA6E4}">
                <adec:decorative xmlns:adec="http://schemas.microsoft.com/office/drawing/2017/decorative" val="1"/>
              </a:ext>
            </a:extLst>
          </p:cNvPr>
          <p:cNvCxnSpPr>
            <a:cxnSpLocks/>
          </p:cNvCxnSpPr>
          <p:nvPr userDrawn="1"/>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0118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picture containing calendar&#10;&#10;Description automatically generated">
            <a:extLst>
              <a:ext uri="{FF2B5EF4-FFF2-40B4-BE49-F238E27FC236}">
                <a16:creationId xmlns:a16="http://schemas.microsoft.com/office/drawing/2014/main" id="{05EF65D5-AAFD-6F44-85C7-8C4F02069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3031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AC07-DD6C-2177-628A-F621BE458B8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69CFEAB-2BFD-8C89-578C-DAAD3F022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A8901C4-5132-7DA7-1535-504FED96CB2A}"/>
              </a:ext>
            </a:extLst>
          </p:cNvPr>
          <p:cNvSpPr>
            <a:spLocks noGrp="1"/>
          </p:cNvSpPr>
          <p:nvPr>
            <p:ph type="dt" sz="half" idx="10"/>
          </p:nvPr>
        </p:nvSpPr>
        <p:spPr/>
        <p:txBody>
          <a:bodyPr/>
          <a:lstStyle/>
          <a:p>
            <a:fld id="{245CB6BF-A80D-2242-B702-49BFBCE5B4D6}" type="datetimeFigureOut">
              <a:rPr lang="en-US" smtClean="0"/>
              <a:t>4/24/2023</a:t>
            </a:fld>
            <a:endParaRPr lang="en-US"/>
          </a:p>
        </p:txBody>
      </p:sp>
      <p:sp>
        <p:nvSpPr>
          <p:cNvPr id="5" name="Footer Placeholder 4">
            <a:extLst>
              <a:ext uri="{FF2B5EF4-FFF2-40B4-BE49-F238E27FC236}">
                <a16:creationId xmlns:a16="http://schemas.microsoft.com/office/drawing/2014/main" id="{8E66AC47-033A-72D1-F5F6-04D8A47A7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3CAAD-1B38-DD00-6F8A-94CB0BB6D008}"/>
              </a:ext>
            </a:extLst>
          </p:cNvPr>
          <p:cNvSpPr>
            <a:spLocks noGrp="1"/>
          </p:cNvSpPr>
          <p:nvPr>
            <p:ph type="sldNum" sz="quarter" idx="12"/>
          </p:nvPr>
        </p:nvSpPr>
        <p:spPr/>
        <p:txBody>
          <a:bodyPr/>
          <a:lstStyle/>
          <a:p>
            <a:fld id="{E006F9FF-ADEC-6D4B-BE9C-06946D17D411}" type="slidenum">
              <a:rPr lang="en-US" smtClean="0"/>
              <a:t>‹#›</a:t>
            </a:fld>
            <a:endParaRPr lang="en-US"/>
          </a:p>
        </p:txBody>
      </p:sp>
    </p:spTree>
    <p:extLst>
      <p:ext uri="{BB962C8B-B14F-4D97-AF65-F5344CB8AC3E}">
        <p14:creationId xmlns:p14="http://schemas.microsoft.com/office/powerpoint/2010/main" val="4157417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1814F-32F1-2B0B-4C80-F8E7A57BDD4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8436A3-F25E-0649-F6A4-6B3BC5357E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707B87-5E6E-26BC-8BE4-AF1DE4117F67}"/>
              </a:ext>
            </a:extLst>
          </p:cNvPr>
          <p:cNvSpPr>
            <a:spLocks noGrp="1"/>
          </p:cNvSpPr>
          <p:nvPr>
            <p:ph type="dt" sz="half" idx="10"/>
          </p:nvPr>
        </p:nvSpPr>
        <p:spPr/>
        <p:txBody>
          <a:bodyPr/>
          <a:lstStyle/>
          <a:p>
            <a:fld id="{245CB6BF-A80D-2242-B702-49BFBCE5B4D6}" type="datetimeFigureOut">
              <a:rPr lang="en-US" smtClean="0"/>
              <a:t>4/24/2023</a:t>
            </a:fld>
            <a:endParaRPr lang="en-US"/>
          </a:p>
        </p:txBody>
      </p:sp>
      <p:sp>
        <p:nvSpPr>
          <p:cNvPr id="5" name="Footer Placeholder 4">
            <a:extLst>
              <a:ext uri="{FF2B5EF4-FFF2-40B4-BE49-F238E27FC236}">
                <a16:creationId xmlns:a16="http://schemas.microsoft.com/office/drawing/2014/main" id="{ABC0E3D7-F29B-9568-0172-0B33F4075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6E9F2-22A4-312D-7AB4-BCA237F40502}"/>
              </a:ext>
            </a:extLst>
          </p:cNvPr>
          <p:cNvSpPr>
            <a:spLocks noGrp="1"/>
          </p:cNvSpPr>
          <p:nvPr>
            <p:ph type="sldNum" sz="quarter" idx="12"/>
          </p:nvPr>
        </p:nvSpPr>
        <p:spPr/>
        <p:txBody>
          <a:bodyPr/>
          <a:lstStyle/>
          <a:p>
            <a:fld id="{E006F9FF-ADEC-6D4B-BE9C-06946D17D411}" type="slidenum">
              <a:rPr lang="en-US" smtClean="0"/>
              <a:t>‹#›</a:t>
            </a:fld>
            <a:endParaRPr lang="en-US"/>
          </a:p>
        </p:txBody>
      </p:sp>
    </p:spTree>
    <p:extLst>
      <p:ext uri="{BB962C8B-B14F-4D97-AF65-F5344CB8AC3E}">
        <p14:creationId xmlns:p14="http://schemas.microsoft.com/office/powerpoint/2010/main" val="2992375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9DF37-AA25-D48F-25B5-BA166692887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C67724E-FF5B-0CF9-0337-C2883CBCF5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1E29B44-DE0F-2E1E-C309-D984C7C78B4A}"/>
              </a:ext>
            </a:extLst>
          </p:cNvPr>
          <p:cNvSpPr>
            <a:spLocks noGrp="1"/>
          </p:cNvSpPr>
          <p:nvPr>
            <p:ph type="dt" sz="half" idx="10"/>
          </p:nvPr>
        </p:nvSpPr>
        <p:spPr/>
        <p:txBody>
          <a:bodyPr/>
          <a:lstStyle/>
          <a:p>
            <a:fld id="{245CB6BF-A80D-2242-B702-49BFBCE5B4D6}" type="datetimeFigureOut">
              <a:rPr lang="en-US" smtClean="0"/>
              <a:t>4/24/2023</a:t>
            </a:fld>
            <a:endParaRPr lang="en-US"/>
          </a:p>
        </p:txBody>
      </p:sp>
      <p:sp>
        <p:nvSpPr>
          <p:cNvPr id="5" name="Footer Placeholder 4">
            <a:extLst>
              <a:ext uri="{FF2B5EF4-FFF2-40B4-BE49-F238E27FC236}">
                <a16:creationId xmlns:a16="http://schemas.microsoft.com/office/drawing/2014/main" id="{3B4DA2E7-DD07-60E7-8A5D-278BD7250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E3586-475E-B2B0-20DB-A5935176D0D7}"/>
              </a:ext>
            </a:extLst>
          </p:cNvPr>
          <p:cNvSpPr>
            <a:spLocks noGrp="1"/>
          </p:cNvSpPr>
          <p:nvPr>
            <p:ph type="sldNum" sz="quarter" idx="12"/>
          </p:nvPr>
        </p:nvSpPr>
        <p:spPr/>
        <p:txBody>
          <a:bodyPr/>
          <a:lstStyle/>
          <a:p>
            <a:fld id="{E006F9FF-ADEC-6D4B-BE9C-06946D17D411}" type="slidenum">
              <a:rPr lang="en-US" smtClean="0"/>
              <a:t>‹#›</a:t>
            </a:fld>
            <a:endParaRPr lang="en-US"/>
          </a:p>
        </p:txBody>
      </p:sp>
    </p:spTree>
    <p:extLst>
      <p:ext uri="{BB962C8B-B14F-4D97-AF65-F5344CB8AC3E}">
        <p14:creationId xmlns:p14="http://schemas.microsoft.com/office/powerpoint/2010/main" val="6831949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BD6D8-DC3E-4EA6-6488-4E7932544EF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C2718C5-EF60-82D0-ACA1-89C4BFFB403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34E96B2-61F0-FD80-60CD-09D4F9DDF9F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B851550-6058-A9E1-2550-02F1CD0853A9}"/>
              </a:ext>
            </a:extLst>
          </p:cNvPr>
          <p:cNvSpPr>
            <a:spLocks noGrp="1"/>
          </p:cNvSpPr>
          <p:nvPr>
            <p:ph type="dt" sz="half" idx="10"/>
          </p:nvPr>
        </p:nvSpPr>
        <p:spPr/>
        <p:txBody>
          <a:bodyPr/>
          <a:lstStyle/>
          <a:p>
            <a:fld id="{245CB6BF-A80D-2242-B702-49BFBCE5B4D6}" type="datetimeFigureOut">
              <a:rPr lang="en-US" smtClean="0"/>
              <a:t>4/24/2023</a:t>
            </a:fld>
            <a:endParaRPr lang="en-US"/>
          </a:p>
        </p:txBody>
      </p:sp>
      <p:sp>
        <p:nvSpPr>
          <p:cNvPr id="6" name="Footer Placeholder 5">
            <a:extLst>
              <a:ext uri="{FF2B5EF4-FFF2-40B4-BE49-F238E27FC236}">
                <a16:creationId xmlns:a16="http://schemas.microsoft.com/office/drawing/2014/main" id="{D4CECE01-D7A2-C314-44A1-21BCBBF2BE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4313E-B9EE-FC09-02F7-E28A0CA53658}"/>
              </a:ext>
            </a:extLst>
          </p:cNvPr>
          <p:cNvSpPr>
            <a:spLocks noGrp="1"/>
          </p:cNvSpPr>
          <p:nvPr>
            <p:ph type="sldNum" sz="quarter" idx="12"/>
          </p:nvPr>
        </p:nvSpPr>
        <p:spPr/>
        <p:txBody>
          <a:bodyPr/>
          <a:lstStyle/>
          <a:p>
            <a:fld id="{E006F9FF-ADEC-6D4B-BE9C-06946D17D411}" type="slidenum">
              <a:rPr lang="en-US" smtClean="0"/>
              <a:t>‹#›</a:t>
            </a:fld>
            <a:endParaRPr lang="en-US"/>
          </a:p>
        </p:txBody>
      </p:sp>
    </p:spTree>
    <p:extLst>
      <p:ext uri="{BB962C8B-B14F-4D97-AF65-F5344CB8AC3E}">
        <p14:creationId xmlns:p14="http://schemas.microsoft.com/office/powerpoint/2010/main" val="1610966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95FE7-3013-8831-B0B6-FF112EC5794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B9F9918-6498-021C-F3FC-708053140D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AE48788-A206-EAE7-7412-44C9F3BB38A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FC3006A-530F-A70C-E20A-E0C30C7990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493A275-CF63-7C66-EBC3-08568DE4C58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8195F40-C859-6081-2754-56BFEECFF099}"/>
              </a:ext>
            </a:extLst>
          </p:cNvPr>
          <p:cNvSpPr>
            <a:spLocks noGrp="1"/>
          </p:cNvSpPr>
          <p:nvPr>
            <p:ph type="dt" sz="half" idx="10"/>
          </p:nvPr>
        </p:nvSpPr>
        <p:spPr/>
        <p:txBody>
          <a:bodyPr/>
          <a:lstStyle/>
          <a:p>
            <a:fld id="{245CB6BF-A80D-2242-B702-49BFBCE5B4D6}" type="datetimeFigureOut">
              <a:rPr lang="en-US" smtClean="0"/>
              <a:t>4/24/2023</a:t>
            </a:fld>
            <a:endParaRPr lang="en-US"/>
          </a:p>
        </p:txBody>
      </p:sp>
      <p:sp>
        <p:nvSpPr>
          <p:cNvPr id="8" name="Footer Placeholder 7">
            <a:extLst>
              <a:ext uri="{FF2B5EF4-FFF2-40B4-BE49-F238E27FC236}">
                <a16:creationId xmlns:a16="http://schemas.microsoft.com/office/drawing/2014/main" id="{2FBEBC4D-4314-A189-A064-E8ADFB41E4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90A66F-50D6-C152-3724-0D74016A77CA}"/>
              </a:ext>
            </a:extLst>
          </p:cNvPr>
          <p:cNvSpPr>
            <a:spLocks noGrp="1"/>
          </p:cNvSpPr>
          <p:nvPr>
            <p:ph type="sldNum" sz="quarter" idx="12"/>
          </p:nvPr>
        </p:nvSpPr>
        <p:spPr/>
        <p:txBody>
          <a:bodyPr/>
          <a:lstStyle/>
          <a:p>
            <a:fld id="{E006F9FF-ADEC-6D4B-BE9C-06946D17D411}" type="slidenum">
              <a:rPr lang="en-US" smtClean="0"/>
              <a:t>‹#›</a:t>
            </a:fld>
            <a:endParaRPr lang="en-US"/>
          </a:p>
        </p:txBody>
      </p:sp>
    </p:spTree>
    <p:extLst>
      <p:ext uri="{BB962C8B-B14F-4D97-AF65-F5344CB8AC3E}">
        <p14:creationId xmlns:p14="http://schemas.microsoft.com/office/powerpoint/2010/main" val="15274781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3F065-8012-68A3-4167-1498A38438A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562AB49-2338-76B6-EDAC-4213222FF635}"/>
              </a:ext>
            </a:extLst>
          </p:cNvPr>
          <p:cNvSpPr>
            <a:spLocks noGrp="1"/>
          </p:cNvSpPr>
          <p:nvPr>
            <p:ph type="dt" sz="half" idx="10"/>
          </p:nvPr>
        </p:nvSpPr>
        <p:spPr/>
        <p:txBody>
          <a:bodyPr/>
          <a:lstStyle/>
          <a:p>
            <a:fld id="{245CB6BF-A80D-2242-B702-49BFBCE5B4D6}" type="datetimeFigureOut">
              <a:rPr lang="en-US" smtClean="0"/>
              <a:t>4/24/2023</a:t>
            </a:fld>
            <a:endParaRPr lang="en-US"/>
          </a:p>
        </p:txBody>
      </p:sp>
      <p:sp>
        <p:nvSpPr>
          <p:cNvPr id="4" name="Footer Placeholder 3">
            <a:extLst>
              <a:ext uri="{FF2B5EF4-FFF2-40B4-BE49-F238E27FC236}">
                <a16:creationId xmlns:a16="http://schemas.microsoft.com/office/drawing/2014/main" id="{EAD34EF5-86E5-1278-FEAF-162428390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A404E9-F03D-862F-FF46-8521B9975289}"/>
              </a:ext>
            </a:extLst>
          </p:cNvPr>
          <p:cNvSpPr>
            <a:spLocks noGrp="1"/>
          </p:cNvSpPr>
          <p:nvPr>
            <p:ph type="sldNum" sz="quarter" idx="12"/>
          </p:nvPr>
        </p:nvSpPr>
        <p:spPr/>
        <p:txBody>
          <a:bodyPr/>
          <a:lstStyle/>
          <a:p>
            <a:fld id="{E006F9FF-ADEC-6D4B-BE9C-06946D17D411}" type="slidenum">
              <a:rPr lang="en-US" smtClean="0"/>
              <a:t>‹#›</a:t>
            </a:fld>
            <a:endParaRPr lang="en-US"/>
          </a:p>
        </p:txBody>
      </p:sp>
    </p:spTree>
    <p:extLst>
      <p:ext uri="{BB962C8B-B14F-4D97-AF65-F5344CB8AC3E}">
        <p14:creationId xmlns:p14="http://schemas.microsoft.com/office/powerpoint/2010/main" val="3566187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A66DE8-216D-4297-4EF1-0B71778316F9}"/>
              </a:ext>
            </a:extLst>
          </p:cNvPr>
          <p:cNvSpPr>
            <a:spLocks noGrp="1"/>
          </p:cNvSpPr>
          <p:nvPr>
            <p:ph type="dt" sz="half" idx="10"/>
          </p:nvPr>
        </p:nvSpPr>
        <p:spPr/>
        <p:txBody>
          <a:bodyPr/>
          <a:lstStyle/>
          <a:p>
            <a:fld id="{245CB6BF-A80D-2242-B702-49BFBCE5B4D6}" type="datetimeFigureOut">
              <a:rPr lang="en-US" smtClean="0"/>
              <a:t>4/24/2023</a:t>
            </a:fld>
            <a:endParaRPr lang="en-US"/>
          </a:p>
        </p:txBody>
      </p:sp>
      <p:sp>
        <p:nvSpPr>
          <p:cNvPr id="3" name="Footer Placeholder 2">
            <a:extLst>
              <a:ext uri="{FF2B5EF4-FFF2-40B4-BE49-F238E27FC236}">
                <a16:creationId xmlns:a16="http://schemas.microsoft.com/office/drawing/2014/main" id="{52C657B1-0BA5-B4E0-F825-2E6B80203E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320D24-2CB8-7786-AA2F-2E94D32B2E0A}"/>
              </a:ext>
            </a:extLst>
          </p:cNvPr>
          <p:cNvSpPr>
            <a:spLocks noGrp="1"/>
          </p:cNvSpPr>
          <p:nvPr>
            <p:ph type="sldNum" sz="quarter" idx="12"/>
          </p:nvPr>
        </p:nvSpPr>
        <p:spPr/>
        <p:txBody>
          <a:bodyPr/>
          <a:lstStyle/>
          <a:p>
            <a:fld id="{E006F9FF-ADEC-6D4B-BE9C-06946D17D411}" type="slidenum">
              <a:rPr lang="en-US" smtClean="0"/>
              <a:t>‹#›</a:t>
            </a:fld>
            <a:endParaRPr lang="en-US"/>
          </a:p>
        </p:txBody>
      </p:sp>
    </p:spTree>
    <p:extLst>
      <p:ext uri="{BB962C8B-B14F-4D97-AF65-F5344CB8AC3E}">
        <p14:creationId xmlns:p14="http://schemas.microsoft.com/office/powerpoint/2010/main" val="382231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13754D-7939-0244-A7BA-1D81C41F4E5F}" type="slidenum">
              <a:rPr lang="en-US" smtClean="0"/>
              <a:t>‹#›</a:t>
            </a:fld>
            <a:endParaRPr lang="en-US"/>
          </a:p>
        </p:txBody>
      </p:sp>
    </p:spTree>
    <p:extLst>
      <p:ext uri="{BB962C8B-B14F-4D97-AF65-F5344CB8AC3E}">
        <p14:creationId xmlns:p14="http://schemas.microsoft.com/office/powerpoint/2010/main" val="21462899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092A-4693-2FBA-ADA7-44A8C2D5EB6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2EC7ED8-A611-7073-BB23-B33F60ACCD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2214C83-1BBC-6E62-4BAD-4BE263EFA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09CA63-6EFF-F6FF-0132-0C95E3EFD5B1}"/>
              </a:ext>
            </a:extLst>
          </p:cNvPr>
          <p:cNvSpPr>
            <a:spLocks noGrp="1"/>
          </p:cNvSpPr>
          <p:nvPr>
            <p:ph type="dt" sz="half" idx="10"/>
          </p:nvPr>
        </p:nvSpPr>
        <p:spPr/>
        <p:txBody>
          <a:bodyPr/>
          <a:lstStyle/>
          <a:p>
            <a:fld id="{245CB6BF-A80D-2242-B702-49BFBCE5B4D6}" type="datetimeFigureOut">
              <a:rPr lang="en-US" smtClean="0"/>
              <a:t>4/24/2023</a:t>
            </a:fld>
            <a:endParaRPr lang="en-US"/>
          </a:p>
        </p:txBody>
      </p:sp>
      <p:sp>
        <p:nvSpPr>
          <p:cNvPr id="6" name="Footer Placeholder 5">
            <a:extLst>
              <a:ext uri="{FF2B5EF4-FFF2-40B4-BE49-F238E27FC236}">
                <a16:creationId xmlns:a16="http://schemas.microsoft.com/office/drawing/2014/main" id="{E0915413-FF0A-6102-B20A-55FAC49539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76717-2EA8-6E62-4431-9661821AA379}"/>
              </a:ext>
            </a:extLst>
          </p:cNvPr>
          <p:cNvSpPr>
            <a:spLocks noGrp="1"/>
          </p:cNvSpPr>
          <p:nvPr>
            <p:ph type="sldNum" sz="quarter" idx="12"/>
          </p:nvPr>
        </p:nvSpPr>
        <p:spPr/>
        <p:txBody>
          <a:bodyPr/>
          <a:lstStyle/>
          <a:p>
            <a:fld id="{E006F9FF-ADEC-6D4B-BE9C-06946D17D411}" type="slidenum">
              <a:rPr lang="en-US" smtClean="0"/>
              <a:t>‹#›</a:t>
            </a:fld>
            <a:endParaRPr lang="en-US"/>
          </a:p>
        </p:txBody>
      </p:sp>
    </p:spTree>
    <p:extLst>
      <p:ext uri="{BB962C8B-B14F-4D97-AF65-F5344CB8AC3E}">
        <p14:creationId xmlns:p14="http://schemas.microsoft.com/office/powerpoint/2010/main" val="2349220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A8C4-7732-DFF0-4CA4-91520E1D535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5D18B4-C530-3729-58DE-AC7CE83CEA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A59279-2BDA-E65C-1E6D-F8DA0149FC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1AB0B7-7780-100F-F7B8-CBCFE5247CD2}"/>
              </a:ext>
            </a:extLst>
          </p:cNvPr>
          <p:cNvSpPr>
            <a:spLocks noGrp="1"/>
          </p:cNvSpPr>
          <p:nvPr>
            <p:ph type="dt" sz="half" idx="10"/>
          </p:nvPr>
        </p:nvSpPr>
        <p:spPr/>
        <p:txBody>
          <a:bodyPr/>
          <a:lstStyle/>
          <a:p>
            <a:fld id="{245CB6BF-A80D-2242-B702-49BFBCE5B4D6}" type="datetimeFigureOut">
              <a:rPr lang="en-US" smtClean="0"/>
              <a:t>4/24/2023</a:t>
            </a:fld>
            <a:endParaRPr lang="en-US"/>
          </a:p>
        </p:txBody>
      </p:sp>
      <p:sp>
        <p:nvSpPr>
          <p:cNvPr id="6" name="Footer Placeholder 5">
            <a:extLst>
              <a:ext uri="{FF2B5EF4-FFF2-40B4-BE49-F238E27FC236}">
                <a16:creationId xmlns:a16="http://schemas.microsoft.com/office/drawing/2014/main" id="{4E657D3C-37B0-873F-CC84-C29CF6B155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82C64A-04D0-2B49-B456-DC7134367175}"/>
              </a:ext>
            </a:extLst>
          </p:cNvPr>
          <p:cNvSpPr>
            <a:spLocks noGrp="1"/>
          </p:cNvSpPr>
          <p:nvPr>
            <p:ph type="sldNum" sz="quarter" idx="12"/>
          </p:nvPr>
        </p:nvSpPr>
        <p:spPr/>
        <p:txBody>
          <a:bodyPr/>
          <a:lstStyle/>
          <a:p>
            <a:fld id="{E006F9FF-ADEC-6D4B-BE9C-06946D17D411}" type="slidenum">
              <a:rPr lang="en-US" smtClean="0"/>
              <a:t>‹#›</a:t>
            </a:fld>
            <a:endParaRPr lang="en-US"/>
          </a:p>
        </p:txBody>
      </p:sp>
    </p:spTree>
    <p:extLst>
      <p:ext uri="{BB962C8B-B14F-4D97-AF65-F5344CB8AC3E}">
        <p14:creationId xmlns:p14="http://schemas.microsoft.com/office/powerpoint/2010/main" val="17194694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47F1-CAC1-6D97-8534-37580D0A8A7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6F6FE82-87CA-040F-7D57-B2F51463BFF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C6E368-D233-D9B6-8554-7EC3452EDFD8}"/>
              </a:ext>
            </a:extLst>
          </p:cNvPr>
          <p:cNvSpPr>
            <a:spLocks noGrp="1"/>
          </p:cNvSpPr>
          <p:nvPr>
            <p:ph type="dt" sz="half" idx="10"/>
          </p:nvPr>
        </p:nvSpPr>
        <p:spPr/>
        <p:txBody>
          <a:bodyPr/>
          <a:lstStyle/>
          <a:p>
            <a:fld id="{245CB6BF-A80D-2242-B702-49BFBCE5B4D6}" type="datetimeFigureOut">
              <a:rPr lang="en-US" smtClean="0"/>
              <a:t>4/24/2023</a:t>
            </a:fld>
            <a:endParaRPr lang="en-US"/>
          </a:p>
        </p:txBody>
      </p:sp>
      <p:sp>
        <p:nvSpPr>
          <p:cNvPr id="5" name="Footer Placeholder 4">
            <a:extLst>
              <a:ext uri="{FF2B5EF4-FFF2-40B4-BE49-F238E27FC236}">
                <a16:creationId xmlns:a16="http://schemas.microsoft.com/office/drawing/2014/main" id="{3846756A-4917-2102-85EE-CDA0EADFAE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F0FF7-57AF-6F0E-7A30-64244311A286}"/>
              </a:ext>
            </a:extLst>
          </p:cNvPr>
          <p:cNvSpPr>
            <a:spLocks noGrp="1"/>
          </p:cNvSpPr>
          <p:nvPr>
            <p:ph type="sldNum" sz="quarter" idx="12"/>
          </p:nvPr>
        </p:nvSpPr>
        <p:spPr/>
        <p:txBody>
          <a:bodyPr/>
          <a:lstStyle/>
          <a:p>
            <a:fld id="{E006F9FF-ADEC-6D4B-BE9C-06946D17D411}" type="slidenum">
              <a:rPr lang="en-US" smtClean="0"/>
              <a:t>‹#›</a:t>
            </a:fld>
            <a:endParaRPr lang="en-US"/>
          </a:p>
        </p:txBody>
      </p:sp>
    </p:spTree>
    <p:extLst>
      <p:ext uri="{BB962C8B-B14F-4D97-AF65-F5344CB8AC3E}">
        <p14:creationId xmlns:p14="http://schemas.microsoft.com/office/powerpoint/2010/main" val="20048150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C0689F-D587-7A98-9E84-76A0AD568FA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0106800-8BDD-D627-079E-A61FCD941A1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E8B929-1B8F-4E5E-91A1-A114D4E7B5E5}"/>
              </a:ext>
            </a:extLst>
          </p:cNvPr>
          <p:cNvSpPr>
            <a:spLocks noGrp="1"/>
          </p:cNvSpPr>
          <p:nvPr>
            <p:ph type="dt" sz="half" idx="10"/>
          </p:nvPr>
        </p:nvSpPr>
        <p:spPr/>
        <p:txBody>
          <a:bodyPr/>
          <a:lstStyle/>
          <a:p>
            <a:fld id="{245CB6BF-A80D-2242-B702-49BFBCE5B4D6}" type="datetimeFigureOut">
              <a:rPr lang="en-US" smtClean="0"/>
              <a:t>4/24/2023</a:t>
            </a:fld>
            <a:endParaRPr lang="en-US"/>
          </a:p>
        </p:txBody>
      </p:sp>
      <p:sp>
        <p:nvSpPr>
          <p:cNvPr id="5" name="Footer Placeholder 4">
            <a:extLst>
              <a:ext uri="{FF2B5EF4-FFF2-40B4-BE49-F238E27FC236}">
                <a16:creationId xmlns:a16="http://schemas.microsoft.com/office/drawing/2014/main" id="{C977B30D-159F-CEE1-B597-6298A434C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5AB56-6729-A31E-7A52-3D4AEA16E773}"/>
              </a:ext>
            </a:extLst>
          </p:cNvPr>
          <p:cNvSpPr>
            <a:spLocks noGrp="1"/>
          </p:cNvSpPr>
          <p:nvPr>
            <p:ph type="sldNum" sz="quarter" idx="12"/>
          </p:nvPr>
        </p:nvSpPr>
        <p:spPr/>
        <p:txBody>
          <a:bodyPr/>
          <a:lstStyle/>
          <a:p>
            <a:fld id="{E006F9FF-ADEC-6D4B-BE9C-06946D17D411}" type="slidenum">
              <a:rPr lang="en-US" smtClean="0"/>
              <a:t>‹#›</a:t>
            </a:fld>
            <a:endParaRPr lang="en-US"/>
          </a:p>
        </p:txBody>
      </p:sp>
    </p:spTree>
    <p:extLst>
      <p:ext uri="{BB962C8B-B14F-4D97-AF65-F5344CB8AC3E}">
        <p14:creationId xmlns:p14="http://schemas.microsoft.com/office/powerpoint/2010/main" val="10135659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EF4C9-3273-8464-5978-895997999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79FF660-9FAA-54A0-BD18-33E32644EE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F3970E9-C41B-B22C-EABB-468AB6968408}"/>
              </a:ext>
            </a:extLst>
          </p:cNvPr>
          <p:cNvSpPr>
            <a:spLocks noGrp="1"/>
          </p:cNvSpPr>
          <p:nvPr>
            <p:ph type="dt" sz="half" idx="10"/>
          </p:nvPr>
        </p:nvSpPr>
        <p:spPr/>
        <p:txBody>
          <a:bodyPr/>
          <a:lstStyle/>
          <a:p>
            <a:fld id="{D0BAB42E-2A49-4CB7-9081-D7D2C0E69795}" type="datetimeFigureOut">
              <a:rPr lang="en-GB" smtClean="0"/>
              <a:t>24/04/2023</a:t>
            </a:fld>
            <a:endParaRPr lang="en-GB"/>
          </a:p>
        </p:txBody>
      </p:sp>
      <p:sp>
        <p:nvSpPr>
          <p:cNvPr id="5" name="Footer Placeholder 4">
            <a:extLst>
              <a:ext uri="{FF2B5EF4-FFF2-40B4-BE49-F238E27FC236}">
                <a16:creationId xmlns:a16="http://schemas.microsoft.com/office/drawing/2014/main" id="{66DF05A4-622B-9C92-72F1-777967E039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FBF121-5458-77CD-93CD-17EC73530F9F}"/>
              </a:ext>
            </a:extLst>
          </p:cNvPr>
          <p:cNvSpPr>
            <a:spLocks noGrp="1"/>
          </p:cNvSpPr>
          <p:nvPr>
            <p:ph type="sldNum" sz="quarter" idx="12"/>
          </p:nvPr>
        </p:nvSpPr>
        <p:spPr/>
        <p:txBody>
          <a:bodyPr/>
          <a:lstStyle/>
          <a:p>
            <a:fld id="{C2DAA99C-D64F-4DFE-8485-4E0D682651E3}" type="slidenum">
              <a:rPr lang="en-GB" smtClean="0"/>
              <a:t>‹#›</a:t>
            </a:fld>
            <a:endParaRPr lang="en-GB"/>
          </a:p>
        </p:txBody>
      </p:sp>
    </p:spTree>
    <p:extLst>
      <p:ext uri="{BB962C8B-B14F-4D97-AF65-F5344CB8AC3E}">
        <p14:creationId xmlns:p14="http://schemas.microsoft.com/office/powerpoint/2010/main" val="1812539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1101-C904-CD8D-7590-26FC60EF3A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EA4E19-8A15-2D09-890D-33A47A28AE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6CEE55-E71C-214D-13E8-F00E22085701}"/>
              </a:ext>
            </a:extLst>
          </p:cNvPr>
          <p:cNvSpPr>
            <a:spLocks noGrp="1"/>
          </p:cNvSpPr>
          <p:nvPr>
            <p:ph type="dt" sz="half" idx="10"/>
          </p:nvPr>
        </p:nvSpPr>
        <p:spPr/>
        <p:txBody>
          <a:bodyPr/>
          <a:lstStyle/>
          <a:p>
            <a:fld id="{D0BAB42E-2A49-4CB7-9081-D7D2C0E69795}" type="datetimeFigureOut">
              <a:rPr lang="en-GB" smtClean="0"/>
              <a:t>24/04/2023</a:t>
            </a:fld>
            <a:endParaRPr lang="en-GB"/>
          </a:p>
        </p:txBody>
      </p:sp>
      <p:sp>
        <p:nvSpPr>
          <p:cNvPr id="5" name="Footer Placeholder 4">
            <a:extLst>
              <a:ext uri="{FF2B5EF4-FFF2-40B4-BE49-F238E27FC236}">
                <a16:creationId xmlns:a16="http://schemas.microsoft.com/office/drawing/2014/main" id="{5198BE98-F38C-4614-5573-D2AC3DF74D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2085BE-8A70-8256-3D06-BAEB6F55EDC3}"/>
              </a:ext>
            </a:extLst>
          </p:cNvPr>
          <p:cNvSpPr>
            <a:spLocks noGrp="1"/>
          </p:cNvSpPr>
          <p:nvPr>
            <p:ph type="sldNum" sz="quarter" idx="12"/>
          </p:nvPr>
        </p:nvSpPr>
        <p:spPr/>
        <p:txBody>
          <a:bodyPr/>
          <a:lstStyle/>
          <a:p>
            <a:fld id="{C2DAA99C-D64F-4DFE-8485-4E0D682651E3}" type="slidenum">
              <a:rPr lang="en-GB" smtClean="0"/>
              <a:t>‹#›</a:t>
            </a:fld>
            <a:endParaRPr lang="en-GB"/>
          </a:p>
        </p:txBody>
      </p:sp>
    </p:spTree>
    <p:extLst>
      <p:ext uri="{BB962C8B-B14F-4D97-AF65-F5344CB8AC3E}">
        <p14:creationId xmlns:p14="http://schemas.microsoft.com/office/powerpoint/2010/main" val="7265697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5F52C-10CB-113C-E92E-4233EB810E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D9FF61D-A81E-4BD8-DF09-D8D97ADA9A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0BCA96-FF85-F36F-CE7B-E36AC69D65A1}"/>
              </a:ext>
            </a:extLst>
          </p:cNvPr>
          <p:cNvSpPr>
            <a:spLocks noGrp="1"/>
          </p:cNvSpPr>
          <p:nvPr>
            <p:ph type="dt" sz="half" idx="10"/>
          </p:nvPr>
        </p:nvSpPr>
        <p:spPr/>
        <p:txBody>
          <a:bodyPr/>
          <a:lstStyle/>
          <a:p>
            <a:fld id="{D0BAB42E-2A49-4CB7-9081-D7D2C0E69795}" type="datetimeFigureOut">
              <a:rPr lang="en-GB" smtClean="0"/>
              <a:t>24/04/2023</a:t>
            </a:fld>
            <a:endParaRPr lang="en-GB"/>
          </a:p>
        </p:txBody>
      </p:sp>
      <p:sp>
        <p:nvSpPr>
          <p:cNvPr id="5" name="Footer Placeholder 4">
            <a:extLst>
              <a:ext uri="{FF2B5EF4-FFF2-40B4-BE49-F238E27FC236}">
                <a16:creationId xmlns:a16="http://schemas.microsoft.com/office/drawing/2014/main" id="{6D686E01-A521-70C2-3426-8AF5B2D066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B4D43C-BA63-5ADA-18A7-9DC3FDD1684F}"/>
              </a:ext>
            </a:extLst>
          </p:cNvPr>
          <p:cNvSpPr>
            <a:spLocks noGrp="1"/>
          </p:cNvSpPr>
          <p:nvPr>
            <p:ph type="sldNum" sz="quarter" idx="12"/>
          </p:nvPr>
        </p:nvSpPr>
        <p:spPr/>
        <p:txBody>
          <a:bodyPr/>
          <a:lstStyle/>
          <a:p>
            <a:fld id="{C2DAA99C-D64F-4DFE-8485-4E0D682651E3}" type="slidenum">
              <a:rPr lang="en-GB" smtClean="0"/>
              <a:t>‹#›</a:t>
            </a:fld>
            <a:endParaRPr lang="en-GB"/>
          </a:p>
        </p:txBody>
      </p:sp>
    </p:spTree>
    <p:extLst>
      <p:ext uri="{BB962C8B-B14F-4D97-AF65-F5344CB8AC3E}">
        <p14:creationId xmlns:p14="http://schemas.microsoft.com/office/powerpoint/2010/main" val="39821758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0B56-A3F9-2F7A-77E5-75152D83D7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AF936A-3144-AD3F-FC5D-6D2DEE0AF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C6014EE-EB1F-FE01-2A1E-8DFC7074A1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4DA35CA-1267-93A4-C467-6559DE8CDBC5}"/>
              </a:ext>
            </a:extLst>
          </p:cNvPr>
          <p:cNvSpPr>
            <a:spLocks noGrp="1"/>
          </p:cNvSpPr>
          <p:nvPr>
            <p:ph type="dt" sz="half" idx="10"/>
          </p:nvPr>
        </p:nvSpPr>
        <p:spPr/>
        <p:txBody>
          <a:bodyPr/>
          <a:lstStyle/>
          <a:p>
            <a:fld id="{D0BAB42E-2A49-4CB7-9081-D7D2C0E69795}" type="datetimeFigureOut">
              <a:rPr lang="en-GB" smtClean="0"/>
              <a:t>24/04/2023</a:t>
            </a:fld>
            <a:endParaRPr lang="en-GB"/>
          </a:p>
        </p:txBody>
      </p:sp>
      <p:sp>
        <p:nvSpPr>
          <p:cNvPr id="6" name="Footer Placeholder 5">
            <a:extLst>
              <a:ext uri="{FF2B5EF4-FFF2-40B4-BE49-F238E27FC236}">
                <a16:creationId xmlns:a16="http://schemas.microsoft.com/office/drawing/2014/main" id="{ADA79F6F-BE30-5E3B-BD29-05A21281B4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5E2FE6-5283-E0EA-4D73-182079AF8221}"/>
              </a:ext>
            </a:extLst>
          </p:cNvPr>
          <p:cNvSpPr>
            <a:spLocks noGrp="1"/>
          </p:cNvSpPr>
          <p:nvPr>
            <p:ph type="sldNum" sz="quarter" idx="12"/>
          </p:nvPr>
        </p:nvSpPr>
        <p:spPr/>
        <p:txBody>
          <a:bodyPr/>
          <a:lstStyle/>
          <a:p>
            <a:fld id="{C2DAA99C-D64F-4DFE-8485-4E0D682651E3}" type="slidenum">
              <a:rPr lang="en-GB" smtClean="0"/>
              <a:t>‹#›</a:t>
            </a:fld>
            <a:endParaRPr lang="en-GB"/>
          </a:p>
        </p:txBody>
      </p:sp>
    </p:spTree>
    <p:extLst>
      <p:ext uri="{BB962C8B-B14F-4D97-AF65-F5344CB8AC3E}">
        <p14:creationId xmlns:p14="http://schemas.microsoft.com/office/powerpoint/2010/main" val="15814149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CBDD3-9957-CA01-217B-1EEDF2F406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8EE95C-90DC-FAF9-B430-8BD6FF661B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EB5C3F-3839-5AD5-F7FD-FBD238963A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D25817A-829F-213A-0845-AC1BE21409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38BD9D-F43A-19C9-06CD-076667BD92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98710B-9D64-D716-D666-69A30A5982C3}"/>
              </a:ext>
            </a:extLst>
          </p:cNvPr>
          <p:cNvSpPr>
            <a:spLocks noGrp="1"/>
          </p:cNvSpPr>
          <p:nvPr>
            <p:ph type="dt" sz="half" idx="10"/>
          </p:nvPr>
        </p:nvSpPr>
        <p:spPr/>
        <p:txBody>
          <a:bodyPr/>
          <a:lstStyle/>
          <a:p>
            <a:fld id="{D0BAB42E-2A49-4CB7-9081-D7D2C0E69795}" type="datetimeFigureOut">
              <a:rPr lang="en-GB" smtClean="0"/>
              <a:t>24/04/2023</a:t>
            </a:fld>
            <a:endParaRPr lang="en-GB"/>
          </a:p>
        </p:txBody>
      </p:sp>
      <p:sp>
        <p:nvSpPr>
          <p:cNvPr id="8" name="Footer Placeholder 7">
            <a:extLst>
              <a:ext uri="{FF2B5EF4-FFF2-40B4-BE49-F238E27FC236}">
                <a16:creationId xmlns:a16="http://schemas.microsoft.com/office/drawing/2014/main" id="{331780F3-3329-43F0-7401-A6B4048DFA6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474D649-063B-A26E-D178-905A0A4AD163}"/>
              </a:ext>
            </a:extLst>
          </p:cNvPr>
          <p:cNvSpPr>
            <a:spLocks noGrp="1"/>
          </p:cNvSpPr>
          <p:nvPr>
            <p:ph type="sldNum" sz="quarter" idx="12"/>
          </p:nvPr>
        </p:nvSpPr>
        <p:spPr/>
        <p:txBody>
          <a:bodyPr/>
          <a:lstStyle/>
          <a:p>
            <a:fld id="{C2DAA99C-D64F-4DFE-8485-4E0D682651E3}" type="slidenum">
              <a:rPr lang="en-GB" smtClean="0"/>
              <a:t>‹#›</a:t>
            </a:fld>
            <a:endParaRPr lang="en-GB"/>
          </a:p>
        </p:txBody>
      </p:sp>
    </p:spTree>
    <p:extLst>
      <p:ext uri="{BB962C8B-B14F-4D97-AF65-F5344CB8AC3E}">
        <p14:creationId xmlns:p14="http://schemas.microsoft.com/office/powerpoint/2010/main" val="1604951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BF754-0C90-1C2C-FFBE-58247EB9CC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3B0235-6E77-8A81-3CD9-37AA18013942}"/>
              </a:ext>
            </a:extLst>
          </p:cNvPr>
          <p:cNvSpPr>
            <a:spLocks noGrp="1"/>
          </p:cNvSpPr>
          <p:nvPr>
            <p:ph type="dt" sz="half" idx="10"/>
          </p:nvPr>
        </p:nvSpPr>
        <p:spPr/>
        <p:txBody>
          <a:bodyPr/>
          <a:lstStyle/>
          <a:p>
            <a:fld id="{D0BAB42E-2A49-4CB7-9081-D7D2C0E69795}" type="datetimeFigureOut">
              <a:rPr lang="en-GB" smtClean="0"/>
              <a:t>24/04/2023</a:t>
            </a:fld>
            <a:endParaRPr lang="en-GB"/>
          </a:p>
        </p:txBody>
      </p:sp>
      <p:sp>
        <p:nvSpPr>
          <p:cNvPr id="4" name="Footer Placeholder 3">
            <a:extLst>
              <a:ext uri="{FF2B5EF4-FFF2-40B4-BE49-F238E27FC236}">
                <a16:creationId xmlns:a16="http://schemas.microsoft.com/office/drawing/2014/main" id="{5747670F-7410-5CBA-C94F-6B0A59FA80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3B422F8-5EB5-D1BB-B493-1A1FE5025963}"/>
              </a:ext>
            </a:extLst>
          </p:cNvPr>
          <p:cNvSpPr>
            <a:spLocks noGrp="1"/>
          </p:cNvSpPr>
          <p:nvPr>
            <p:ph type="sldNum" sz="quarter" idx="12"/>
          </p:nvPr>
        </p:nvSpPr>
        <p:spPr/>
        <p:txBody>
          <a:bodyPr/>
          <a:lstStyle/>
          <a:p>
            <a:fld id="{C2DAA99C-D64F-4DFE-8485-4E0D682651E3}" type="slidenum">
              <a:rPr lang="en-GB" smtClean="0"/>
              <a:t>‹#›</a:t>
            </a:fld>
            <a:endParaRPr lang="en-GB"/>
          </a:p>
        </p:txBody>
      </p:sp>
    </p:spTree>
    <p:extLst>
      <p:ext uri="{BB962C8B-B14F-4D97-AF65-F5344CB8AC3E}">
        <p14:creationId xmlns:p14="http://schemas.microsoft.com/office/powerpoint/2010/main" val="3781556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13754D-7939-0244-A7BA-1D81C41F4E5F}" type="slidenum">
              <a:rPr lang="en-US" smtClean="0"/>
              <a:t>‹#›</a:t>
            </a:fld>
            <a:endParaRPr lang="en-US"/>
          </a:p>
        </p:txBody>
      </p:sp>
    </p:spTree>
    <p:extLst>
      <p:ext uri="{BB962C8B-B14F-4D97-AF65-F5344CB8AC3E}">
        <p14:creationId xmlns:p14="http://schemas.microsoft.com/office/powerpoint/2010/main" val="3906694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4C887E-9C23-4F29-ABCB-8566481854F2}"/>
              </a:ext>
            </a:extLst>
          </p:cNvPr>
          <p:cNvSpPr>
            <a:spLocks noGrp="1"/>
          </p:cNvSpPr>
          <p:nvPr>
            <p:ph type="dt" sz="half" idx="10"/>
          </p:nvPr>
        </p:nvSpPr>
        <p:spPr/>
        <p:txBody>
          <a:bodyPr/>
          <a:lstStyle/>
          <a:p>
            <a:fld id="{D0BAB42E-2A49-4CB7-9081-D7D2C0E69795}" type="datetimeFigureOut">
              <a:rPr lang="en-GB" smtClean="0"/>
              <a:t>24/04/2023</a:t>
            </a:fld>
            <a:endParaRPr lang="en-GB"/>
          </a:p>
        </p:txBody>
      </p:sp>
      <p:sp>
        <p:nvSpPr>
          <p:cNvPr id="3" name="Footer Placeholder 2">
            <a:extLst>
              <a:ext uri="{FF2B5EF4-FFF2-40B4-BE49-F238E27FC236}">
                <a16:creationId xmlns:a16="http://schemas.microsoft.com/office/drawing/2014/main" id="{75E90E1F-133B-CD03-E8B0-924D66F6260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AC8413A-9A38-E3CB-A4B9-AD225C4EC74A}"/>
              </a:ext>
            </a:extLst>
          </p:cNvPr>
          <p:cNvSpPr>
            <a:spLocks noGrp="1"/>
          </p:cNvSpPr>
          <p:nvPr>
            <p:ph type="sldNum" sz="quarter" idx="12"/>
          </p:nvPr>
        </p:nvSpPr>
        <p:spPr/>
        <p:txBody>
          <a:bodyPr/>
          <a:lstStyle/>
          <a:p>
            <a:fld id="{C2DAA99C-D64F-4DFE-8485-4E0D682651E3}" type="slidenum">
              <a:rPr lang="en-GB" smtClean="0"/>
              <a:t>‹#›</a:t>
            </a:fld>
            <a:endParaRPr lang="en-GB"/>
          </a:p>
        </p:txBody>
      </p:sp>
    </p:spTree>
    <p:extLst>
      <p:ext uri="{BB962C8B-B14F-4D97-AF65-F5344CB8AC3E}">
        <p14:creationId xmlns:p14="http://schemas.microsoft.com/office/powerpoint/2010/main" val="10884978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F248F-C7BC-0123-D1D4-6E12AC54B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C960028-AA0D-8BDD-BD9C-DADE2A88C2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F131D8A-78B9-FF07-35EB-9C156D4CC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3A9A88-B7EB-8654-3B1A-76913B0049CB}"/>
              </a:ext>
            </a:extLst>
          </p:cNvPr>
          <p:cNvSpPr>
            <a:spLocks noGrp="1"/>
          </p:cNvSpPr>
          <p:nvPr>
            <p:ph type="dt" sz="half" idx="10"/>
          </p:nvPr>
        </p:nvSpPr>
        <p:spPr/>
        <p:txBody>
          <a:bodyPr/>
          <a:lstStyle/>
          <a:p>
            <a:fld id="{D0BAB42E-2A49-4CB7-9081-D7D2C0E69795}" type="datetimeFigureOut">
              <a:rPr lang="en-GB" smtClean="0"/>
              <a:t>24/04/2023</a:t>
            </a:fld>
            <a:endParaRPr lang="en-GB"/>
          </a:p>
        </p:txBody>
      </p:sp>
      <p:sp>
        <p:nvSpPr>
          <p:cNvPr id="6" name="Footer Placeholder 5">
            <a:extLst>
              <a:ext uri="{FF2B5EF4-FFF2-40B4-BE49-F238E27FC236}">
                <a16:creationId xmlns:a16="http://schemas.microsoft.com/office/drawing/2014/main" id="{BE170E31-FE61-D34C-8D15-3BEC082B1E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3C44F5-106B-82A9-786E-3E1C075C13F4}"/>
              </a:ext>
            </a:extLst>
          </p:cNvPr>
          <p:cNvSpPr>
            <a:spLocks noGrp="1"/>
          </p:cNvSpPr>
          <p:nvPr>
            <p:ph type="sldNum" sz="quarter" idx="12"/>
          </p:nvPr>
        </p:nvSpPr>
        <p:spPr/>
        <p:txBody>
          <a:bodyPr/>
          <a:lstStyle/>
          <a:p>
            <a:fld id="{C2DAA99C-D64F-4DFE-8485-4E0D682651E3}" type="slidenum">
              <a:rPr lang="en-GB" smtClean="0"/>
              <a:t>‹#›</a:t>
            </a:fld>
            <a:endParaRPr lang="en-GB"/>
          </a:p>
        </p:txBody>
      </p:sp>
    </p:spTree>
    <p:extLst>
      <p:ext uri="{BB962C8B-B14F-4D97-AF65-F5344CB8AC3E}">
        <p14:creationId xmlns:p14="http://schemas.microsoft.com/office/powerpoint/2010/main" val="28851646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8D0B3-CEAC-376E-8B28-005F413115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358E2FB-CE54-105E-C9BD-3AB0EEEDD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5BED82-8CD4-9560-2F5C-C211737F33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8EB76-E321-9C1C-A469-B66E5004F12A}"/>
              </a:ext>
            </a:extLst>
          </p:cNvPr>
          <p:cNvSpPr>
            <a:spLocks noGrp="1"/>
          </p:cNvSpPr>
          <p:nvPr>
            <p:ph type="dt" sz="half" idx="10"/>
          </p:nvPr>
        </p:nvSpPr>
        <p:spPr/>
        <p:txBody>
          <a:bodyPr/>
          <a:lstStyle/>
          <a:p>
            <a:fld id="{D0BAB42E-2A49-4CB7-9081-D7D2C0E69795}" type="datetimeFigureOut">
              <a:rPr lang="en-GB" smtClean="0"/>
              <a:t>24/04/2023</a:t>
            </a:fld>
            <a:endParaRPr lang="en-GB"/>
          </a:p>
        </p:txBody>
      </p:sp>
      <p:sp>
        <p:nvSpPr>
          <p:cNvPr id="6" name="Footer Placeholder 5">
            <a:extLst>
              <a:ext uri="{FF2B5EF4-FFF2-40B4-BE49-F238E27FC236}">
                <a16:creationId xmlns:a16="http://schemas.microsoft.com/office/drawing/2014/main" id="{09D90C84-6995-7A21-17F0-935E2906F1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C4A2D6-2388-03DE-AB92-0330F53BE61D}"/>
              </a:ext>
            </a:extLst>
          </p:cNvPr>
          <p:cNvSpPr>
            <a:spLocks noGrp="1"/>
          </p:cNvSpPr>
          <p:nvPr>
            <p:ph type="sldNum" sz="quarter" idx="12"/>
          </p:nvPr>
        </p:nvSpPr>
        <p:spPr/>
        <p:txBody>
          <a:bodyPr/>
          <a:lstStyle/>
          <a:p>
            <a:fld id="{C2DAA99C-D64F-4DFE-8485-4E0D682651E3}" type="slidenum">
              <a:rPr lang="en-GB" smtClean="0"/>
              <a:t>‹#›</a:t>
            </a:fld>
            <a:endParaRPr lang="en-GB"/>
          </a:p>
        </p:txBody>
      </p:sp>
    </p:spTree>
    <p:extLst>
      <p:ext uri="{BB962C8B-B14F-4D97-AF65-F5344CB8AC3E}">
        <p14:creationId xmlns:p14="http://schemas.microsoft.com/office/powerpoint/2010/main" val="21191837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E227-79DD-7001-B13D-2BCED3C9C32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377090-BECE-872B-B6E5-F6286E8556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43000C-AD4E-2AA0-54A6-B097B02C15CB}"/>
              </a:ext>
            </a:extLst>
          </p:cNvPr>
          <p:cNvSpPr>
            <a:spLocks noGrp="1"/>
          </p:cNvSpPr>
          <p:nvPr>
            <p:ph type="dt" sz="half" idx="10"/>
          </p:nvPr>
        </p:nvSpPr>
        <p:spPr/>
        <p:txBody>
          <a:bodyPr/>
          <a:lstStyle/>
          <a:p>
            <a:fld id="{D0BAB42E-2A49-4CB7-9081-D7D2C0E69795}" type="datetimeFigureOut">
              <a:rPr lang="en-GB" smtClean="0"/>
              <a:t>24/04/2023</a:t>
            </a:fld>
            <a:endParaRPr lang="en-GB"/>
          </a:p>
        </p:txBody>
      </p:sp>
      <p:sp>
        <p:nvSpPr>
          <p:cNvPr id="5" name="Footer Placeholder 4">
            <a:extLst>
              <a:ext uri="{FF2B5EF4-FFF2-40B4-BE49-F238E27FC236}">
                <a16:creationId xmlns:a16="http://schemas.microsoft.com/office/drawing/2014/main" id="{AF2D8693-40DE-9800-0B43-C3FF40991E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0B54F6-3E3C-7168-6808-439F60E6F2DB}"/>
              </a:ext>
            </a:extLst>
          </p:cNvPr>
          <p:cNvSpPr>
            <a:spLocks noGrp="1"/>
          </p:cNvSpPr>
          <p:nvPr>
            <p:ph type="sldNum" sz="quarter" idx="12"/>
          </p:nvPr>
        </p:nvSpPr>
        <p:spPr/>
        <p:txBody>
          <a:bodyPr/>
          <a:lstStyle/>
          <a:p>
            <a:fld id="{C2DAA99C-D64F-4DFE-8485-4E0D682651E3}" type="slidenum">
              <a:rPr lang="en-GB" smtClean="0"/>
              <a:t>‹#›</a:t>
            </a:fld>
            <a:endParaRPr lang="en-GB"/>
          </a:p>
        </p:txBody>
      </p:sp>
    </p:spTree>
    <p:extLst>
      <p:ext uri="{BB962C8B-B14F-4D97-AF65-F5344CB8AC3E}">
        <p14:creationId xmlns:p14="http://schemas.microsoft.com/office/powerpoint/2010/main" val="1148873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3A582A-4F9A-56EF-6DF4-582C17F95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9B37B4-B6B8-95F6-CE55-679FF1B423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DC06D3-16CD-A332-6D13-C295D9DB5AB1}"/>
              </a:ext>
            </a:extLst>
          </p:cNvPr>
          <p:cNvSpPr>
            <a:spLocks noGrp="1"/>
          </p:cNvSpPr>
          <p:nvPr>
            <p:ph type="dt" sz="half" idx="10"/>
          </p:nvPr>
        </p:nvSpPr>
        <p:spPr/>
        <p:txBody>
          <a:bodyPr/>
          <a:lstStyle/>
          <a:p>
            <a:fld id="{D0BAB42E-2A49-4CB7-9081-D7D2C0E69795}" type="datetimeFigureOut">
              <a:rPr lang="en-GB" smtClean="0"/>
              <a:t>24/04/2023</a:t>
            </a:fld>
            <a:endParaRPr lang="en-GB"/>
          </a:p>
        </p:txBody>
      </p:sp>
      <p:sp>
        <p:nvSpPr>
          <p:cNvPr id="5" name="Footer Placeholder 4">
            <a:extLst>
              <a:ext uri="{FF2B5EF4-FFF2-40B4-BE49-F238E27FC236}">
                <a16:creationId xmlns:a16="http://schemas.microsoft.com/office/drawing/2014/main" id="{2FAB7F21-745C-9DCD-9C12-54F8300700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4CF3C9-0DA1-F779-8C1D-26FAF96C7D2D}"/>
              </a:ext>
            </a:extLst>
          </p:cNvPr>
          <p:cNvSpPr>
            <a:spLocks noGrp="1"/>
          </p:cNvSpPr>
          <p:nvPr>
            <p:ph type="sldNum" sz="quarter" idx="12"/>
          </p:nvPr>
        </p:nvSpPr>
        <p:spPr/>
        <p:txBody>
          <a:bodyPr/>
          <a:lstStyle/>
          <a:p>
            <a:fld id="{C2DAA99C-D64F-4DFE-8485-4E0D682651E3}" type="slidenum">
              <a:rPr lang="en-GB" smtClean="0"/>
              <a:t>‹#›</a:t>
            </a:fld>
            <a:endParaRPr lang="en-GB"/>
          </a:p>
        </p:txBody>
      </p:sp>
    </p:spTree>
    <p:extLst>
      <p:ext uri="{BB962C8B-B14F-4D97-AF65-F5344CB8AC3E}">
        <p14:creationId xmlns:p14="http://schemas.microsoft.com/office/powerpoint/2010/main" val="11588763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18" name="Rectangle 17">
            <a:extLst>
              <a:ext uri="{FF2B5EF4-FFF2-40B4-BE49-F238E27FC236}">
                <a16:creationId xmlns:a16="http://schemas.microsoft.com/office/drawing/2014/main" id="{D7F1E908-32E6-47D2-922C-D5499C10AEF0}"/>
              </a:ext>
            </a:extLst>
          </p:cNvPr>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5" descr="A close up of a sign&#10;&#10;Description generated with very high confidence">
            <a:extLst>
              <a:ext uri="{FF2B5EF4-FFF2-40B4-BE49-F238E27FC236}">
                <a16:creationId xmlns:a16="http://schemas.microsoft.com/office/drawing/2014/main" id="{24A69B8E-5FC0-492E-9E10-24A476B735E0}"/>
              </a:ext>
            </a:extLst>
          </p:cNvPr>
          <p:cNvPicPr>
            <a:picLocks noChangeAspect="1"/>
          </p:cNvPicPr>
          <p:nvPr userDrawn="1"/>
        </p:nvPicPr>
        <p:blipFill>
          <a:blip r:embed="rId2"/>
          <a:stretch>
            <a:fillRect/>
          </a:stretch>
        </p:blipFill>
        <p:spPr>
          <a:xfrm>
            <a:off x="11039471" y="279485"/>
            <a:ext cx="868181" cy="868181"/>
          </a:xfrm>
          <a:prstGeom prst="rect">
            <a:avLst/>
          </a:prstGeom>
        </p:spPr>
      </p:pic>
    </p:spTree>
    <p:extLst>
      <p:ext uri="{BB962C8B-B14F-4D97-AF65-F5344CB8AC3E}">
        <p14:creationId xmlns:p14="http://schemas.microsoft.com/office/powerpoint/2010/main" val="5394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33374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4280325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CC0096-1860-4642-9CD2-0079EA5E7CD1}" type="datetimeFigureOut">
              <a:rPr lang="en-US" smtClean="0"/>
              <a:t>4/24/2023</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22422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CC0096-1860-4642-9CD2-0079EA5E7CD1}" type="datetimeFigureOut">
              <a:rPr lang="en-US" smtClean="0"/>
              <a:t>4/24/2023</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843300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13754D-7939-0244-A7BA-1D81C41F4E5F}" type="slidenum">
              <a:rPr lang="en-US" smtClean="0"/>
              <a:t>‹#›</a:t>
            </a:fld>
            <a:endParaRPr lang="en-US"/>
          </a:p>
        </p:txBody>
      </p:sp>
    </p:spTree>
    <p:extLst>
      <p:ext uri="{BB962C8B-B14F-4D97-AF65-F5344CB8AC3E}">
        <p14:creationId xmlns:p14="http://schemas.microsoft.com/office/powerpoint/2010/main" val="18354311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37CC0096-1860-4642-9CD2-0079EA5E7CD1}" type="datetimeFigureOut">
              <a:rPr lang="en-US" smtClean="0"/>
              <a:t>4/24/2023</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020548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80869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t>4/24/2023</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996894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8" name="Rectangle 7">
            <a:extLst>
              <a:ext uri="{FF2B5EF4-FFF2-40B4-BE49-F238E27FC236}">
                <a16:creationId xmlns:a16="http://schemas.microsoft.com/office/drawing/2014/main" id="{83D58122-4874-4AF5-A597-B268BA7D25D1}"/>
              </a:ext>
            </a:extLst>
          </p:cNvPr>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926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4724821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6608997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7611627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812059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5622486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520486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3754D-7939-0244-A7BA-1D81C41F4E5F}" type="slidenum">
              <a:rPr lang="en-US" smtClean="0"/>
              <a:t>‹#›</a:t>
            </a:fld>
            <a:endParaRPr lang="en-US"/>
          </a:p>
        </p:txBody>
      </p:sp>
    </p:spTree>
    <p:extLst>
      <p:ext uri="{BB962C8B-B14F-4D97-AF65-F5344CB8AC3E}">
        <p14:creationId xmlns:p14="http://schemas.microsoft.com/office/powerpoint/2010/main" val="9194769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4/24/2023</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710423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50151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2483427"/>
            <a:ext cx="10515600" cy="27432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835025" y="5257800"/>
            <a:ext cx="10515600" cy="914400"/>
          </a:xfrm>
        </p:spPr>
        <p:txBody>
          <a:bodyPr>
            <a:normAutofit/>
          </a:bodyPr>
          <a:lstStyle>
            <a:lvl1pPr marL="0" indent="0" algn="ctr">
              <a:spcBef>
                <a:spcPts val="0"/>
              </a:spcBef>
              <a:buFontTx/>
              <a:buNone/>
              <a:defRPr sz="2000" cap="all" spc="50" baseline="0">
                <a:solidFill>
                  <a:schemeClr val="bg1"/>
                </a:solidFill>
              </a:defRPr>
            </a:lvl1pPr>
            <a:lvl2pPr marL="365760" indent="0" algn="ctr">
              <a:buNone/>
              <a:defRPr sz="2000" cap="all" spc="50" baseline="0">
                <a:solidFill>
                  <a:schemeClr val="bg1"/>
                </a:solidFill>
              </a:defRPr>
            </a:lvl2pPr>
            <a:lvl3pPr algn="ctr">
              <a:defRPr sz="2000" cap="all" spc="50" baseline="0">
                <a:solidFill>
                  <a:schemeClr val="bg1"/>
                </a:solidFill>
              </a:defRPr>
            </a:lvl3pPr>
            <a:lvl4pPr algn="ctr">
              <a:defRPr sz="2000" cap="all" spc="50" baseline="0">
                <a:solidFill>
                  <a:schemeClr val="bg1"/>
                </a:solidFill>
              </a:defRPr>
            </a:lvl4pPr>
            <a:lvl5pPr algn="ctr">
              <a:defRPr sz="2000" cap="all" spc="50" baseline="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34882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2" y="1672934"/>
            <a:ext cx="3506788" cy="2880360"/>
          </a:xfrm>
        </p:spPr>
        <p:txBody>
          <a:bodyPr anchor="b">
            <a:normAutofit/>
          </a:bodyPr>
          <a:lstStyle>
            <a:lvl1pPr>
              <a:defRPr sz="3000"/>
            </a:lvl1pPr>
          </a:lstStyle>
          <a:p>
            <a:r>
              <a:rPr lang="en-US"/>
              <a:t>Click to edit Master title style</a:t>
            </a:r>
          </a:p>
        </p:txBody>
      </p:sp>
      <p:sp>
        <p:nvSpPr>
          <p:cNvPr id="3" name="Content Placeholder 2"/>
          <p:cNvSpPr>
            <a:spLocks noGrp="1"/>
          </p:cNvSpPr>
          <p:nvPr>
            <p:ph idx="1"/>
          </p:nvPr>
        </p:nvSpPr>
        <p:spPr>
          <a:xfrm>
            <a:off x="53035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51812" y="4590288"/>
            <a:ext cx="3514564" cy="1581912"/>
          </a:xfrm>
        </p:spPr>
        <p:txBody>
          <a:bodyPr/>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4/24/2023</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98408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32813" y="1683327"/>
            <a:ext cx="3125787" cy="2877260"/>
          </a:xfrm>
        </p:spPr>
        <p:txBody>
          <a:bodyPr anchor="b">
            <a:normAutofit/>
          </a:bodyPr>
          <a:lstStyle>
            <a:lvl1pPr>
              <a:defRPr sz="3000">
                <a:solidFill>
                  <a:schemeClr val="bg1"/>
                </a:solidFill>
              </a:defRPr>
            </a:lvl1pPr>
          </a:lstStyle>
          <a:p>
            <a:r>
              <a:rPr lang="en-US"/>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82127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13754D-7939-0244-A7BA-1D81C41F4E5F}" type="slidenum">
              <a:rPr lang="en-US" smtClean="0"/>
              <a:t>‹#›</a:t>
            </a:fld>
            <a:endParaRPr lang="en-US"/>
          </a:p>
        </p:txBody>
      </p:sp>
    </p:spTree>
    <p:extLst>
      <p:ext uri="{BB962C8B-B14F-4D97-AF65-F5344CB8AC3E}">
        <p14:creationId xmlns:p14="http://schemas.microsoft.com/office/powerpoint/2010/main" val="1545475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theme" Target="../theme/theme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313754D-7939-0244-A7BA-1D81C41F4E5F}" type="slidenum">
              <a:rPr lang="en-US" smtClean="0"/>
              <a:t>‹#›</a:t>
            </a:fld>
            <a:endParaRPr lang="en-US"/>
          </a:p>
        </p:txBody>
      </p:sp>
    </p:spTree>
    <p:extLst>
      <p:ext uri="{BB962C8B-B14F-4D97-AF65-F5344CB8AC3E}">
        <p14:creationId xmlns:p14="http://schemas.microsoft.com/office/powerpoint/2010/main" val="20426405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907" r:id="rId15"/>
    <p:sldLayoutId id="2147483905" r:id="rId16"/>
    <p:sldLayoutId id="2147483906" r:id="rId17"/>
    <p:sldLayoutId id="2147483663" r:id="rId18"/>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7CC0096-1860-4642-9CD2-0079EA5E7CD1}" type="datetimeFigureOut">
              <a:rPr lang="en-US" smtClean="0"/>
              <a:pPr/>
              <a:t>4/24/2023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Add a footer</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31375A4-56A4-47D6-9801-1991572033F7}" type="slidenum">
              <a:rPr lang="en-US" smtClean="0"/>
              <a:pPr/>
              <a:t>‹#›</a:t>
            </a:fld>
            <a:endParaRPr lang="en-US"/>
          </a:p>
        </p:txBody>
      </p:sp>
      <p:sp>
        <p:nvSpPr>
          <p:cNvPr id="18" name="Rectangle 17">
            <a:extLst>
              <a:ext uri="{FF2B5EF4-FFF2-40B4-BE49-F238E27FC236}">
                <a16:creationId xmlns:a16="http://schemas.microsoft.com/office/drawing/2014/main" id="{88D69745-4DC0-4838-B680-2E56DD1A9D9F}"/>
              </a:ext>
            </a:extLst>
          </p:cNvPr>
          <p:cNvSpPr/>
          <p:nvPr userDrawn="1"/>
        </p:nvSpPr>
        <p:spPr>
          <a:xfrm>
            <a:off x="0" y="6583680"/>
            <a:ext cx="12192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65972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901" r:id="rId17"/>
    <p:sldLayoutId id="2147483902" r:id="rId18"/>
    <p:sldLayoutId id="2147483903" r:id="rId19"/>
    <p:sldLayoutId id="2147483904" r:id="rId20"/>
    <p:sldLayoutId id="2147483855" r:id="rId21"/>
    <p:sldLayoutId id="2147483856" r:id="rId22"/>
    <p:sldLayoutId id="2147483857" r:id="rId23"/>
    <p:sldLayoutId id="2147483879" r:id="rId24"/>
  </p:sldLayoutIdLst>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BF693D-4C00-9705-8F89-A423D0310E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C078E4E-1616-8772-1A23-C8084785EC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890B72-1F64-6C35-C4DC-0D625FBC40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CB6BF-A80D-2242-B702-49BFBCE5B4D6}" type="datetimeFigureOut">
              <a:rPr lang="en-US" smtClean="0"/>
              <a:t>4/24/2023</a:t>
            </a:fld>
            <a:endParaRPr lang="en-US"/>
          </a:p>
        </p:txBody>
      </p:sp>
      <p:sp>
        <p:nvSpPr>
          <p:cNvPr id="5" name="Footer Placeholder 4">
            <a:extLst>
              <a:ext uri="{FF2B5EF4-FFF2-40B4-BE49-F238E27FC236}">
                <a16:creationId xmlns:a16="http://schemas.microsoft.com/office/drawing/2014/main" id="{461870B7-6A30-1B21-DD93-7185EF88C1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501797-1326-DF7C-AAF4-8D9FF424CB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6F9FF-ADEC-6D4B-BE9C-06946D17D411}" type="slidenum">
              <a:rPr lang="en-US" smtClean="0"/>
              <a:t>‹#›</a:t>
            </a:fld>
            <a:endParaRPr lang="en-US"/>
          </a:p>
        </p:txBody>
      </p:sp>
    </p:spTree>
    <p:extLst>
      <p:ext uri="{BB962C8B-B14F-4D97-AF65-F5344CB8AC3E}">
        <p14:creationId xmlns:p14="http://schemas.microsoft.com/office/powerpoint/2010/main" val="209346246"/>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E49754-EB06-49BF-34DF-3F34A3DB2F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32B8AE-F1B7-D3D9-A598-8109E9A9E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489B36-F764-3EA1-00B7-08ABF856A4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BAB42E-2A49-4CB7-9081-D7D2C0E69795}" type="datetimeFigureOut">
              <a:rPr lang="en-GB" smtClean="0"/>
              <a:t>24/04/2023</a:t>
            </a:fld>
            <a:endParaRPr lang="en-GB"/>
          </a:p>
        </p:txBody>
      </p:sp>
      <p:sp>
        <p:nvSpPr>
          <p:cNvPr id="5" name="Footer Placeholder 4">
            <a:extLst>
              <a:ext uri="{FF2B5EF4-FFF2-40B4-BE49-F238E27FC236}">
                <a16:creationId xmlns:a16="http://schemas.microsoft.com/office/drawing/2014/main" id="{02791903-5770-435D-48A9-FD969BE1AA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B9C030-66E2-6496-A555-3436412FF8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AA99C-D64F-4DFE-8485-4E0D682651E3}" type="slidenum">
              <a:rPr lang="en-GB" smtClean="0"/>
              <a:t>‹#›</a:t>
            </a:fld>
            <a:endParaRPr lang="en-GB"/>
          </a:p>
        </p:txBody>
      </p:sp>
    </p:spTree>
    <p:extLst>
      <p:ext uri="{BB962C8B-B14F-4D97-AF65-F5344CB8AC3E}">
        <p14:creationId xmlns:p14="http://schemas.microsoft.com/office/powerpoint/2010/main" val="4120334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7CC0096-1860-4642-9CD2-0079EA5E7CD1}" type="datetimeFigureOut">
              <a:rPr lang="en-US" smtClean="0"/>
              <a:pPr/>
              <a:t>4/24/2023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Add a footer</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31375A4-56A4-47D6-9801-1991572033F7}" type="slidenum">
              <a:rPr lang="en-US" smtClean="0"/>
              <a:pPr/>
              <a:t>‹#›</a:t>
            </a:fld>
            <a:endParaRPr lang="en-US"/>
          </a:p>
        </p:txBody>
      </p:sp>
      <p:sp>
        <p:nvSpPr>
          <p:cNvPr id="18" name="Rectangle 17">
            <a:extLst>
              <a:ext uri="{FF2B5EF4-FFF2-40B4-BE49-F238E27FC236}">
                <a16:creationId xmlns:a16="http://schemas.microsoft.com/office/drawing/2014/main" id="{88D69745-4DC0-4838-B680-2E56DD1A9D9F}"/>
              </a:ext>
            </a:extLst>
          </p:cNvPr>
          <p:cNvSpPr/>
          <p:nvPr userDrawn="1"/>
        </p:nvSpPr>
        <p:spPr>
          <a:xfrm>
            <a:off x="0" y="6583680"/>
            <a:ext cx="12192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113399"/>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Lst>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eb.microsoftstream.com/video/86357ec6-9a08-44d1-ae9c-453a630d1295" TargetMode="External"/><Relationship Id="rId2" Type="http://schemas.openxmlformats.org/officeDocument/2006/relationships/slideLayout" Target="../slideLayouts/slideLayout17.xml"/><Relationship Id="rId1" Type="http://schemas.openxmlformats.org/officeDocument/2006/relationships/video" Target="https://web.microsoftstream.com/embed/video/86357ec6-9a08-44d1-ae9c-453a630d1295?autoplay=false&amp;showinfo=true&amp;app=powerpoint&amp;appPlatform=win32&amp;hostCorrelationId=cd222878-d46d-49c9-a02e-5086bdb81a76" TargetMode="Externa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hyperlink" Target="https://horizonccco.sharepoint.com/sites/CareersEnterpriseStudents" TargetMode="External"/><Relationship Id="rId2" Type="http://schemas.openxmlformats.org/officeDocument/2006/relationships/image" Target="../media/image35.png"/><Relationship Id="rId1" Type="http://schemas.openxmlformats.org/officeDocument/2006/relationships/slideLayout" Target="../slideLayouts/slideLayout40.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slide" Target="slide22.xml"/><Relationship Id="rId1" Type="http://schemas.openxmlformats.org/officeDocument/2006/relationships/slideLayout" Target="../slideLayouts/slideLayout17.xml"/><Relationship Id="rId6" Type="http://schemas.openxmlformats.org/officeDocument/2006/relationships/slide" Target="slide34.xml"/><Relationship Id="rId5" Type="http://schemas.openxmlformats.org/officeDocument/2006/relationships/slide" Target="slide16.xml"/><Relationship Id="rId4" Type="http://schemas.openxmlformats.org/officeDocument/2006/relationships/slide" Target="slide30.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11.png"/><Relationship Id="rId11"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7.xml"/><Relationship Id="rId1" Type="http://schemas.openxmlformats.org/officeDocument/2006/relationships/themeOverride" Target="../theme/themeOverr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7.xml"/><Relationship Id="rId1" Type="http://schemas.openxmlformats.org/officeDocument/2006/relationships/themeOverride" Target="../theme/themeOverride4.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7.xml"/><Relationship Id="rId1" Type="http://schemas.openxmlformats.org/officeDocument/2006/relationships/themeOverride" Target="../theme/themeOverride7.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8.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7.xml"/><Relationship Id="rId1" Type="http://schemas.openxmlformats.org/officeDocument/2006/relationships/themeOverride" Target="../theme/themeOverride10.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1.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2.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hyperlink" Target="https://web.microsoftstream.com/video/74363251-202f-4dde-baac-911e9b6ea625" TargetMode="External"/><Relationship Id="rId2" Type="http://schemas.openxmlformats.org/officeDocument/2006/relationships/slideLayout" Target="../slideLayouts/slideLayout17.xml"/><Relationship Id="rId1" Type="http://schemas.openxmlformats.org/officeDocument/2006/relationships/video" Target="https://web.microsoftstream.com/embed/video/74363251-202f-4dde-baac-911e9b6ea625?autoplay=false&amp;showinfo=true&amp;app=powerpoint&amp;appPlatform=win32&amp;hostCorrelationId=0157d7dd-0cff-484f-b6c1-2154d11d4014" TargetMode="Externa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54.xml"/><Relationship Id="rId1" Type="http://schemas.openxmlformats.org/officeDocument/2006/relationships/video" Target="https://www.youtube.com/embed/W94SdiWhtr8?feature=oembed" TargetMode="Externa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4878CC-6B70-4338-9D84-28525C60A78E}"/>
              </a:ext>
            </a:extLst>
          </p:cNvPr>
          <p:cNvSpPr/>
          <p:nvPr/>
        </p:nvSpPr>
        <p:spPr>
          <a:xfrm>
            <a:off x="2463566" y="377428"/>
            <a:ext cx="7653556" cy="646331"/>
          </a:xfrm>
          <a:prstGeom prst="rect">
            <a:avLst/>
          </a:prstGeom>
        </p:spPr>
        <p:txBody>
          <a:bodyPr wrap="square">
            <a:spAutoFit/>
          </a:bodyPr>
          <a:lstStyle/>
          <a:p>
            <a:pPr algn="ctr"/>
            <a:endParaRPr lang="en-GB" sz="3600" b="1">
              <a:solidFill>
                <a:schemeClr val="tx2"/>
              </a:solidFill>
            </a:endParaRPr>
          </a:p>
        </p:txBody>
      </p:sp>
      <p:sp>
        <p:nvSpPr>
          <p:cNvPr id="7" name="Title 6">
            <a:extLst>
              <a:ext uri="{FF2B5EF4-FFF2-40B4-BE49-F238E27FC236}">
                <a16:creationId xmlns:a16="http://schemas.microsoft.com/office/drawing/2014/main" id="{8BADDA76-B995-4842-B75B-FD17F196BE12}"/>
              </a:ext>
            </a:extLst>
          </p:cNvPr>
          <p:cNvSpPr>
            <a:spLocks noGrp="1"/>
          </p:cNvSpPr>
          <p:nvPr>
            <p:ph type="ctrTitle"/>
          </p:nvPr>
        </p:nvSpPr>
        <p:spPr>
          <a:xfrm>
            <a:off x="567375" y="1645618"/>
            <a:ext cx="9107055" cy="1646302"/>
          </a:xfrm>
        </p:spPr>
        <p:txBody>
          <a:bodyPr/>
          <a:lstStyle/>
          <a:p>
            <a:r>
              <a:rPr lang="en-GB" sz="4400" b="1"/>
              <a:t>Horizon Community College</a:t>
            </a:r>
            <a:br>
              <a:rPr lang="en-GB" sz="4400"/>
            </a:br>
            <a:r>
              <a:rPr lang="en-GB" sz="4400" b="1">
                <a:solidFill>
                  <a:schemeClr val="accent2">
                    <a:lumMod val="75000"/>
                  </a:schemeClr>
                </a:solidFill>
              </a:rPr>
              <a:t>Student Bulletin</a:t>
            </a:r>
          </a:p>
        </p:txBody>
      </p:sp>
      <p:sp>
        <p:nvSpPr>
          <p:cNvPr id="9" name="Subtitle 8">
            <a:extLst>
              <a:ext uri="{FF2B5EF4-FFF2-40B4-BE49-F238E27FC236}">
                <a16:creationId xmlns:a16="http://schemas.microsoft.com/office/drawing/2014/main" id="{D11F09E3-7A79-4584-BBD1-8C311C554765}"/>
              </a:ext>
            </a:extLst>
          </p:cNvPr>
          <p:cNvSpPr>
            <a:spLocks noGrp="1"/>
          </p:cNvSpPr>
          <p:nvPr>
            <p:ph type="subTitle" idx="1"/>
          </p:nvPr>
        </p:nvSpPr>
        <p:spPr>
          <a:xfrm>
            <a:off x="1231700" y="3295546"/>
            <a:ext cx="8442730" cy="724176"/>
          </a:xfrm>
        </p:spPr>
        <p:txBody>
          <a:bodyPr>
            <a:normAutofit/>
          </a:bodyPr>
          <a:lstStyle/>
          <a:p>
            <a:r>
              <a:rPr lang="en-GB" sz="2800" b="1"/>
              <a:t>Wednesday 29th March 2023</a:t>
            </a:r>
          </a:p>
        </p:txBody>
      </p:sp>
      <p:sp>
        <p:nvSpPr>
          <p:cNvPr id="2" name="Rectangle 1">
            <a:extLst>
              <a:ext uri="{FF2B5EF4-FFF2-40B4-BE49-F238E27FC236}">
                <a16:creationId xmlns:a16="http://schemas.microsoft.com/office/drawing/2014/main" id="{F319729C-1BDD-4B38-A874-93EDDBCE0719}"/>
              </a:ext>
            </a:extLst>
          </p:cNvPr>
          <p:cNvSpPr/>
          <p:nvPr/>
        </p:nvSpPr>
        <p:spPr>
          <a:xfrm>
            <a:off x="260521" y="6125656"/>
            <a:ext cx="6490816" cy="523220"/>
          </a:xfrm>
          <a:prstGeom prst="rect">
            <a:avLst/>
          </a:prstGeom>
        </p:spPr>
        <p:txBody>
          <a:bodyPr wrap="none">
            <a:spAutoFit/>
          </a:bodyPr>
          <a:lstStyle/>
          <a:p>
            <a:pPr lvl="0"/>
            <a:r>
              <a:rPr lang="en-GB" sz="2800" b="1">
                <a:solidFill>
                  <a:schemeClr val="bg2">
                    <a:lumMod val="25000"/>
                  </a:schemeClr>
                </a:solidFill>
              </a:rPr>
              <a:t>School</a:t>
            </a:r>
            <a:r>
              <a:rPr lang="en-GB" sz="2800">
                <a:solidFill>
                  <a:schemeClr val="bg2">
                    <a:lumMod val="25000"/>
                  </a:schemeClr>
                </a:solidFill>
              </a:rPr>
              <a:t> </a:t>
            </a:r>
            <a:r>
              <a:rPr lang="en-GB" sz="2800" i="1">
                <a:solidFill>
                  <a:schemeClr val="bg2">
                    <a:lumMod val="25000"/>
                  </a:schemeClr>
                </a:solidFill>
              </a:rPr>
              <a:t>Ready</a:t>
            </a:r>
            <a:r>
              <a:rPr lang="en-GB" sz="2800">
                <a:solidFill>
                  <a:schemeClr val="bg2">
                    <a:lumMod val="25000"/>
                  </a:schemeClr>
                </a:solidFill>
              </a:rPr>
              <a:t>; </a:t>
            </a:r>
            <a:r>
              <a:rPr lang="en-GB" sz="2800" b="1">
                <a:solidFill>
                  <a:schemeClr val="bg2">
                    <a:lumMod val="25000"/>
                  </a:schemeClr>
                </a:solidFill>
              </a:rPr>
              <a:t>Work</a:t>
            </a:r>
            <a:r>
              <a:rPr lang="en-GB" sz="2800">
                <a:solidFill>
                  <a:schemeClr val="bg2">
                    <a:lumMod val="25000"/>
                  </a:schemeClr>
                </a:solidFill>
              </a:rPr>
              <a:t> </a:t>
            </a:r>
            <a:r>
              <a:rPr lang="en-GB" sz="2800" i="1">
                <a:solidFill>
                  <a:schemeClr val="bg2">
                    <a:lumMod val="25000"/>
                  </a:schemeClr>
                </a:solidFill>
              </a:rPr>
              <a:t>Ready</a:t>
            </a:r>
            <a:r>
              <a:rPr lang="en-GB" sz="2800">
                <a:solidFill>
                  <a:schemeClr val="bg2">
                    <a:lumMod val="25000"/>
                  </a:schemeClr>
                </a:solidFill>
              </a:rPr>
              <a:t>; </a:t>
            </a:r>
            <a:r>
              <a:rPr lang="en-GB" sz="2800" b="1">
                <a:solidFill>
                  <a:schemeClr val="bg2">
                    <a:lumMod val="25000"/>
                  </a:schemeClr>
                </a:solidFill>
              </a:rPr>
              <a:t>Life</a:t>
            </a:r>
            <a:r>
              <a:rPr lang="en-GB" sz="2800">
                <a:solidFill>
                  <a:schemeClr val="bg2">
                    <a:lumMod val="25000"/>
                  </a:schemeClr>
                </a:solidFill>
              </a:rPr>
              <a:t> </a:t>
            </a:r>
            <a:r>
              <a:rPr lang="en-GB" sz="2800" i="1">
                <a:solidFill>
                  <a:schemeClr val="bg2">
                    <a:lumMod val="25000"/>
                  </a:schemeClr>
                </a:solidFill>
              </a:rPr>
              <a:t>Ready</a:t>
            </a:r>
          </a:p>
        </p:txBody>
      </p:sp>
      <p:pic>
        <p:nvPicPr>
          <p:cNvPr id="3" name="Picture 3">
            <a:extLst>
              <a:ext uri="{FF2B5EF4-FFF2-40B4-BE49-F238E27FC236}">
                <a16:creationId xmlns:a16="http://schemas.microsoft.com/office/drawing/2014/main" id="{51A21EC7-D750-DF16-1DD5-E75241A71E6F}"/>
              </a:ext>
            </a:extLst>
          </p:cNvPr>
          <p:cNvPicPr>
            <a:picLocks noChangeAspect="1"/>
          </p:cNvPicPr>
          <p:nvPr/>
        </p:nvPicPr>
        <p:blipFill>
          <a:blip r:embed="rId2"/>
          <a:stretch>
            <a:fillRect/>
          </a:stretch>
        </p:blipFill>
        <p:spPr>
          <a:xfrm>
            <a:off x="9842740" y="3700167"/>
            <a:ext cx="2096219" cy="2936987"/>
          </a:xfrm>
          <a:prstGeom prst="rect">
            <a:avLst/>
          </a:prstGeom>
        </p:spPr>
      </p:pic>
      <p:pic>
        <p:nvPicPr>
          <p:cNvPr id="5" name="Picture 4" descr="Timeline&#10;&#10;Description automatically generated">
            <a:extLst>
              <a:ext uri="{FF2B5EF4-FFF2-40B4-BE49-F238E27FC236}">
                <a16:creationId xmlns:a16="http://schemas.microsoft.com/office/drawing/2014/main" id="{9EF44641-A371-340A-0A31-4A45CB2D7460}"/>
              </a:ext>
            </a:extLst>
          </p:cNvPr>
          <p:cNvPicPr>
            <a:picLocks noChangeAspect="1"/>
          </p:cNvPicPr>
          <p:nvPr/>
        </p:nvPicPr>
        <p:blipFill>
          <a:blip r:embed="rId3"/>
          <a:stretch>
            <a:fillRect/>
          </a:stretch>
        </p:blipFill>
        <p:spPr>
          <a:xfrm>
            <a:off x="53785" y="126669"/>
            <a:ext cx="2584489" cy="1652211"/>
          </a:xfrm>
          <a:prstGeom prst="rect">
            <a:avLst/>
          </a:prstGeom>
        </p:spPr>
      </p:pic>
    </p:spTree>
    <p:extLst>
      <p:ext uri="{BB962C8B-B14F-4D97-AF65-F5344CB8AC3E}">
        <p14:creationId xmlns:p14="http://schemas.microsoft.com/office/powerpoint/2010/main" val="3760689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CCCCD2-8214-F546-D5F6-59A2F65FD748}"/>
              </a:ext>
            </a:extLst>
          </p:cNvPr>
          <p:cNvSpPr txBox="1"/>
          <p:nvPr/>
        </p:nvSpPr>
        <p:spPr>
          <a:xfrm>
            <a:off x="138546" y="84284"/>
            <a:ext cx="96340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Calibri"/>
                <a:ea typeface="+mn-ea"/>
                <a:cs typeface="Calibri"/>
              </a:rPr>
              <a:t>Home Learning 2022/23</a:t>
            </a:r>
          </a:p>
        </p:txBody>
      </p:sp>
      <p:sp>
        <p:nvSpPr>
          <p:cNvPr id="5" name="TextBox 4">
            <a:extLst>
              <a:ext uri="{FF2B5EF4-FFF2-40B4-BE49-F238E27FC236}">
                <a16:creationId xmlns:a16="http://schemas.microsoft.com/office/drawing/2014/main" id="{88866C9A-7594-4C97-B4B3-D9D123AFD68A}"/>
              </a:ext>
            </a:extLst>
          </p:cNvPr>
          <p:cNvSpPr txBox="1"/>
          <p:nvPr/>
        </p:nvSpPr>
        <p:spPr>
          <a:xfrm>
            <a:off x="0" y="1366710"/>
            <a:ext cx="9541164" cy="707886"/>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Trebuchet MS" panose="020B0603020202020204"/>
                <a:ea typeface="+mn-ea"/>
                <a:cs typeface="+mn-cs"/>
              </a:rPr>
              <a:t>Example of retrieval: </a:t>
            </a:r>
            <a:r>
              <a:rPr kumimoji="0" lang="en-GB" sz="2000" b="0" i="0" u="none" strike="noStrike" kern="1200" cap="none" spc="0" normalizeH="0" baseline="0" noProof="0" err="1">
                <a:ln>
                  <a:noFill/>
                </a:ln>
                <a:solidFill>
                  <a:prstClr val="black"/>
                </a:solidFill>
                <a:effectLst/>
                <a:uLnTx/>
                <a:uFillTx/>
                <a:latin typeface="Trebuchet MS" panose="020B0603020202020204"/>
                <a:ea typeface="+mn-ea"/>
                <a:cs typeface="+mn-cs"/>
              </a:rPr>
              <a:t>Mindmap</a:t>
            </a:r>
            <a:r>
              <a:rPr kumimoji="0" lang="en-GB" sz="2000" b="0" i="0" u="none" strike="noStrike" kern="1200" cap="none" spc="0" normalizeH="0" baseline="0" noProof="0">
                <a:ln>
                  <a:noFill/>
                </a:ln>
                <a:solidFill>
                  <a:prstClr val="black"/>
                </a:solidFill>
                <a:effectLst/>
                <a:uLnTx/>
                <a:uFillTx/>
                <a:latin typeface="Trebuchet MS" panose="020B0603020202020204"/>
                <a:ea typeface="+mn-ea"/>
                <a:cs typeface="+mn-cs"/>
              </a:rPr>
              <a:t> (2 mins </a:t>
            </a:r>
            <a:r>
              <a:rPr lang="en-GB" sz="2000" noProof="0">
                <a:solidFill>
                  <a:prstClr val="black"/>
                </a:solidFill>
                <a:latin typeface="Trebuchet MS" panose="020B0603020202020204"/>
              </a:rPr>
              <a:t>33</a:t>
            </a:r>
            <a:r>
              <a:rPr kumimoji="0" lang="en-GB" sz="2000" b="0" i="0" u="none" strike="noStrike" kern="1200" cap="none" spc="0" normalizeH="0" baseline="0" noProof="0">
                <a:ln>
                  <a:noFill/>
                </a:ln>
                <a:solidFill>
                  <a:prstClr val="black"/>
                </a:solidFill>
                <a:effectLst/>
                <a:uLnTx/>
                <a:uFillTx/>
                <a:latin typeface="Trebuchet MS" panose="020B0603020202020204"/>
                <a:ea typeface="+mn-ea"/>
                <a:cs typeface="+mn-cs"/>
              </a:rPr>
              <a:t>)</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Trebuchet MS" panose="020B0603020202020204"/>
                <a:ea typeface="+mn-ea"/>
                <a:cs typeface="+mn-cs"/>
              </a:rPr>
              <a:t>Direct stream link: </a:t>
            </a:r>
            <a:r>
              <a:rPr kumimoji="0" lang="en-GB" sz="2000" b="0" i="0" u="none" strike="noStrike" kern="1200" cap="none" spc="0" normalizeH="0" baseline="0" noProof="0">
                <a:ln>
                  <a:noFill/>
                </a:ln>
                <a:solidFill>
                  <a:prstClr val="black"/>
                </a:solidFill>
                <a:effectLst/>
                <a:uLnTx/>
                <a:uFillTx/>
                <a:latin typeface="Trebuchet MS" panose="020B0603020202020204"/>
                <a:ea typeface="+mn-ea"/>
                <a:cs typeface="+mn-cs"/>
                <a:hlinkClick r:id="rId3"/>
              </a:rPr>
              <a:t>click here</a:t>
            </a:r>
            <a:endParaRPr kumimoji="0" lang="en-GB" sz="20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6" name="Online Media 1">
            <a:hlinkClick r:id="" action="ppaction://media"/>
            <a:extLst>
              <a:ext uri="{FF2B5EF4-FFF2-40B4-BE49-F238E27FC236}">
                <a16:creationId xmlns:a16="http://schemas.microsoft.com/office/drawing/2014/main" id="{C966B476-32BA-4B5F-A2C5-5E7FD66D4C12}"/>
              </a:ext>
            </a:extLst>
          </p:cNvPr>
          <p:cNvPicPr>
            <a:picLocks noRot="1" noChangeAspect="1"/>
          </p:cNvPicPr>
          <p:nvPr>
            <a:videoFile r:link="rId1"/>
          </p:nvPr>
        </p:nvPicPr>
        <p:blipFill>
          <a:blip r:embed="rId4"/>
          <a:stretch>
            <a:fillRect/>
          </a:stretch>
        </p:blipFill>
        <p:spPr>
          <a:xfrm>
            <a:off x="533088" y="2140578"/>
            <a:ext cx="7727758" cy="4346864"/>
          </a:xfrm>
          <a:prstGeom prst="rect">
            <a:avLst/>
          </a:prstGeom>
        </p:spPr>
      </p:pic>
    </p:spTree>
    <p:extLst>
      <p:ext uri="{BB962C8B-B14F-4D97-AF65-F5344CB8AC3E}">
        <p14:creationId xmlns:p14="http://schemas.microsoft.com/office/powerpoint/2010/main" val="99045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video>
              <p:cMediaNode vol="80000">
                <p:cTn id="2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text, mosaic, fabric, bedclothes&#10;&#10;Description automatically generated">
            <a:extLst>
              <a:ext uri="{FF2B5EF4-FFF2-40B4-BE49-F238E27FC236}">
                <a16:creationId xmlns:a16="http://schemas.microsoft.com/office/drawing/2014/main" id="{F7EABC19-9305-381D-5A14-4CE4459A4263}"/>
              </a:ext>
            </a:extLst>
          </p:cNvPr>
          <p:cNvPicPr>
            <a:picLocks noChangeAspect="1"/>
          </p:cNvPicPr>
          <p:nvPr/>
        </p:nvPicPr>
        <p:blipFill>
          <a:blip r:embed="rId2"/>
          <a:stretch>
            <a:fillRect/>
          </a:stretch>
        </p:blipFill>
        <p:spPr>
          <a:xfrm>
            <a:off x="72190" y="-4859"/>
            <a:ext cx="1768463" cy="1816073"/>
          </a:xfrm>
          <a:prstGeom prst="rect">
            <a:avLst/>
          </a:prstGeom>
        </p:spPr>
      </p:pic>
      <p:sp>
        <p:nvSpPr>
          <p:cNvPr id="2" name="Title 1">
            <a:extLst>
              <a:ext uri="{FF2B5EF4-FFF2-40B4-BE49-F238E27FC236}">
                <a16:creationId xmlns:a16="http://schemas.microsoft.com/office/drawing/2014/main" id="{9F43C20B-7181-4A5E-B42E-072FD9D7BAFD}"/>
              </a:ext>
            </a:extLst>
          </p:cNvPr>
          <p:cNvSpPr txBox="1">
            <a:spLocks/>
          </p:cNvSpPr>
          <p:nvPr/>
        </p:nvSpPr>
        <p:spPr>
          <a:xfrm>
            <a:off x="2272763" y="322781"/>
            <a:ext cx="8932906" cy="1287982"/>
          </a:xfrm>
          <a:prstGeom prst="rect">
            <a:avLst/>
          </a:prstGeom>
          <a:ln w="57150">
            <a:solidFill>
              <a:srgbClr val="00B050"/>
            </a:solid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60000"/>
              </a:lnSpc>
            </a:pPr>
            <a:r>
              <a:rPr lang="en-GB" sz="2600" b="1">
                <a:latin typeface="Kristen ITC" panose="03050502040202030202" pitchFamily="66" charset="0"/>
              </a:rPr>
              <a:t>MFL Staff Shoutouts for excellence in home learning in MFL for the week commencing the 20.03.2023.</a:t>
            </a:r>
            <a:endParaRPr lang="es-ES_tradnl" sz="2600" b="1">
              <a:latin typeface="Kristen ITC" panose="03050502040202030202" pitchFamily="66" charset="0"/>
            </a:endParaRPr>
          </a:p>
        </p:txBody>
      </p:sp>
      <p:pic>
        <p:nvPicPr>
          <p:cNvPr id="60" name="Picture 59">
            <a:extLst>
              <a:ext uri="{FF2B5EF4-FFF2-40B4-BE49-F238E27FC236}">
                <a16:creationId xmlns:a16="http://schemas.microsoft.com/office/drawing/2014/main" id="{B57DE674-4BED-42C3-A1D4-53DFDCB4AAB4}"/>
              </a:ext>
            </a:extLst>
          </p:cNvPr>
          <p:cNvPicPr>
            <a:picLocks noChangeAspect="1"/>
          </p:cNvPicPr>
          <p:nvPr/>
        </p:nvPicPr>
        <p:blipFill rotWithShape="1">
          <a:blip r:embed="rId3"/>
          <a:srcRect t="9028" b="15761"/>
          <a:stretch/>
        </p:blipFill>
        <p:spPr>
          <a:xfrm>
            <a:off x="1" y="5769292"/>
            <a:ext cx="1768462" cy="1065112"/>
          </a:xfrm>
          <a:prstGeom prst="rect">
            <a:avLst/>
          </a:prstGeom>
        </p:spPr>
      </p:pic>
      <p:pic>
        <p:nvPicPr>
          <p:cNvPr id="61" name="Picture 60">
            <a:extLst>
              <a:ext uri="{FF2B5EF4-FFF2-40B4-BE49-F238E27FC236}">
                <a16:creationId xmlns:a16="http://schemas.microsoft.com/office/drawing/2014/main" id="{8E1D5449-E5F3-44E5-A4FB-61FBA0E09F68}"/>
              </a:ext>
            </a:extLst>
          </p:cNvPr>
          <p:cNvPicPr>
            <a:picLocks noChangeAspect="1"/>
          </p:cNvPicPr>
          <p:nvPr/>
        </p:nvPicPr>
        <p:blipFill rotWithShape="1">
          <a:blip r:embed="rId4"/>
          <a:srcRect l="5378" t="30961" r="3318" b="20996"/>
          <a:stretch/>
        </p:blipFill>
        <p:spPr>
          <a:xfrm>
            <a:off x="2088223" y="5840193"/>
            <a:ext cx="1889494" cy="994211"/>
          </a:xfrm>
          <a:prstGeom prst="rect">
            <a:avLst/>
          </a:prstGeom>
        </p:spPr>
      </p:pic>
      <p:pic>
        <p:nvPicPr>
          <p:cNvPr id="62" name="Picture 61">
            <a:extLst>
              <a:ext uri="{FF2B5EF4-FFF2-40B4-BE49-F238E27FC236}">
                <a16:creationId xmlns:a16="http://schemas.microsoft.com/office/drawing/2014/main" id="{9315628D-0DFA-4D8E-97ED-5CCE0CD5C1CD}"/>
              </a:ext>
            </a:extLst>
          </p:cNvPr>
          <p:cNvPicPr>
            <a:picLocks noChangeAspect="1"/>
          </p:cNvPicPr>
          <p:nvPr/>
        </p:nvPicPr>
        <p:blipFill rotWithShape="1">
          <a:blip r:embed="rId5"/>
          <a:srcRect l="10746" t="14637" r="10592" b="12801"/>
          <a:stretch/>
        </p:blipFill>
        <p:spPr>
          <a:xfrm>
            <a:off x="4325565" y="5837381"/>
            <a:ext cx="1447642" cy="978955"/>
          </a:xfrm>
          <a:prstGeom prst="rect">
            <a:avLst/>
          </a:prstGeom>
        </p:spPr>
      </p:pic>
      <p:pic>
        <p:nvPicPr>
          <p:cNvPr id="63" name="Picture 62">
            <a:extLst>
              <a:ext uri="{FF2B5EF4-FFF2-40B4-BE49-F238E27FC236}">
                <a16:creationId xmlns:a16="http://schemas.microsoft.com/office/drawing/2014/main" id="{55B927CC-EDDE-48B6-A4FC-E510DF892356}"/>
              </a:ext>
            </a:extLst>
          </p:cNvPr>
          <p:cNvPicPr>
            <a:picLocks noChangeAspect="1"/>
          </p:cNvPicPr>
          <p:nvPr/>
        </p:nvPicPr>
        <p:blipFill rotWithShape="1">
          <a:blip r:embed="rId3"/>
          <a:srcRect t="9028" b="15761"/>
          <a:stretch/>
        </p:blipFill>
        <p:spPr>
          <a:xfrm>
            <a:off x="6039712" y="5769292"/>
            <a:ext cx="1768462" cy="1065112"/>
          </a:xfrm>
          <a:prstGeom prst="rect">
            <a:avLst/>
          </a:prstGeom>
        </p:spPr>
      </p:pic>
      <p:pic>
        <p:nvPicPr>
          <p:cNvPr id="64" name="Picture 63">
            <a:extLst>
              <a:ext uri="{FF2B5EF4-FFF2-40B4-BE49-F238E27FC236}">
                <a16:creationId xmlns:a16="http://schemas.microsoft.com/office/drawing/2014/main" id="{1592715C-6973-4966-A5C7-8F1A83638DED}"/>
              </a:ext>
            </a:extLst>
          </p:cNvPr>
          <p:cNvPicPr>
            <a:picLocks noChangeAspect="1"/>
          </p:cNvPicPr>
          <p:nvPr/>
        </p:nvPicPr>
        <p:blipFill rotWithShape="1">
          <a:blip r:embed="rId4"/>
          <a:srcRect l="5378" t="30961" r="3318" b="20996"/>
          <a:stretch/>
        </p:blipFill>
        <p:spPr>
          <a:xfrm>
            <a:off x="8127934" y="5840193"/>
            <a:ext cx="1889494" cy="994211"/>
          </a:xfrm>
          <a:prstGeom prst="rect">
            <a:avLst/>
          </a:prstGeom>
        </p:spPr>
      </p:pic>
      <p:pic>
        <p:nvPicPr>
          <p:cNvPr id="65" name="Picture 64">
            <a:extLst>
              <a:ext uri="{FF2B5EF4-FFF2-40B4-BE49-F238E27FC236}">
                <a16:creationId xmlns:a16="http://schemas.microsoft.com/office/drawing/2014/main" id="{559A3EFA-A039-41F9-BAD2-81E670E44FD8}"/>
              </a:ext>
            </a:extLst>
          </p:cNvPr>
          <p:cNvPicPr>
            <a:picLocks noChangeAspect="1"/>
          </p:cNvPicPr>
          <p:nvPr/>
        </p:nvPicPr>
        <p:blipFill rotWithShape="1">
          <a:blip r:embed="rId5"/>
          <a:srcRect l="10746" t="14637" r="10592" b="12801"/>
          <a:stretch/>
        </p:blipFill>
        <p:spPr>
          <a:xfrm>
            <a:off x="10365276" y="5837381"/>
            <a:ext cx="1447642" cy="978955"/>
          </a:xfrm>
          <a:prstGeom prst="rect">
            <a:avLst/>
          </a:prstGeom>
        </p:spPr>
      </p:pic>
      <p:graphicFrame>
        <p:nvGraphicFramePr>
          <p:cNvPr id="21" name="Table 21">
            <a:extLst>
              <a:ext uri="{FF2B5EF4-FFF2-40B4-BE49-F238E27FC236}">
                <a16:creationId xmlns:a16="http://schemas.microsoft.com/office/drawing/2014/main" id="{4A824635-3D90-BED5-6A5A-13175F7D671C}"/>
              </a:ext>
            </a:extLst>
          </p:cNvPr>
          <p:cNvGraphicFramePr>
            <a:graphicFrameLocks noGrp="1"/>
          </p:cNvGraphicFramePr>
          <p:nvPr>
            <p:extLst>
              <p:ext uri="{D42A27DB-BD31-4B8C-83A1-F6EECF244321}">
                <p14:modId xmlns:p14="http://schemas.microsoft.com/office/powerpoint/2010/main" val="847864347"/>
              </p:ext>
            </p:extLst>
          </p:nvPr>
        </p:nvGraphicFramePr>
        <p:xfrm>
          <a:off x="457199" y="1910352"/>
          <a:ext cx="11277602" cy="3572230"/>
        </p:xfrm>
        <a:graphic>
          <a:graphicData uri="http://schemas.openxmlformats.org/drawingml/2006/table">
            <a:tbl>
              <a:tblPr firstRow="1" bandRow="1">
                <a:tableStyleId>{2D5ABB26-0587-4C30-8999-92F81FD0307C}</a:tableStyleId>
              </a:tblPr>
              <a:tblGrid>
                <a:gridCol w="1134847">
                  <a:extLst>
                    <a:ext uri="{9D8B030D-6E8A-4147-A177-3AD203B41FA5}">
                      <a16:colId xmlns:a16="http://schemas.microsoft.com/office/drawing/2014/main" val="2601040325"/>
                    </a:ext>
                  </a:extLst>
                </a:gridCol>
                <a:gridCol w="1380968">
                  <a:extLst>
                    <a:ext uri="{9D8B030D-6E8A-4147-A177-3AD203B41FA5}">
                      <a16:colId xmlns:a16="http://schemas.microsoft.com/office/drawing/2014/main" val="3557163114"/>
                    </a:ext>
                  </a:extLst>
                </a:gridCol>
                <a:gridCol w="1418379">
                  <a:extLst>
                    <a:ext uri="{9D8B030D-6E8A-4147-A177-3AD203B41FA5}">
                      <a16:colId xmlns:a16="http://schemas.microsoft.com/office/drawing/2014/main" val="4158774225"/>
                    </a:ext>
                  </a:extLst>
                </a:gridCol>
                <a:gridCol w="1677032">
                  <a:extLst>
                    <a:ext uri="{9D8B030D-6E8A-4147-A177-3AD203B41FA5}">
                      <a16:colId xmlns:a16="http://schemas.microsoft.com/office/drawing/2014/main" val="1328327082"/>
                    </a:ext>
                  </a:extLst>
                </a:gridCol>
                <a:gridCol w="1294319">
                  <a:extLst>
                    <a:ext uri="{9D8B030D-6E8A-4147-A177-3AD203B41FA5}">
                      <a16:colId xmlns:a16="http://schemas.microsoft.com/office/drawing/2014/main" val="1629104696"/>
                    </a:ext>
                  </a:extLst>
                </a:gridCol>
                <a:gridCol w="1624238">
                  <a:extLst>
                    <a:ext uri="{9D8B030D-6E8A-4147-A177-3AD203B41FA5}">
                      <a16:colId xmlns:a16="http://schemas.microsoft.com/office/drawing/2014/main" val="3788075121"/>
                    </a:ext>
                  </a:extLst>
                </a:gridCol>
                <a:gridCol w="1250274">
                  <a:extLst>
                    <a:ext uri="{9D8B030D-6E8A-4147-A177-3AD203B41FA5}">
                      <a16:colId xmlns:a16="http://schemas.microsoft.com/office/drawing/2014/main" val="3558446057"/>
                    </a:ext>
                  </a:extLst>
                </a:gridCol>
                <a:gridCol w="1497545">
                  <a:extLst>
                    <a:ext uri="{9D8B030D-6E8A-4147-A177-3AD203B41FA5}">
                      <a16:colId xmlns:a16="http://schemas.microsoft.com/office/drawing/2014/main" val="2618006940"/>
                    </a:ext>
                  </a:extLst>
                </a:gridCol>
              </a:tblGrid>
              <a:tr h="509350">
                <a:tc>
                  <a:txBody>
                    <a:bodyPr/>
                    <a:lstStyle/>
                    <a:p>
                      <a:endParaRPr lang="es-ES_tradnl" sz="1400">
                        <a:latin typeface="Kristen IT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a:latin typeface="Kristen ITC"/>
                        </a:rPr>
                        <a:t>Mrs Stone</a:t>
                      </a:r>
                      <a:endParaRPr lang="es-ES_tradnl" sz="1600" dirty="0">
                        <a:latin typeface="Kristen IT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a:latin typeface="Kristen ITC"/>
                        </a:rPr>
                        <a:t>Mrs Eddy</a:t>
                      </a:r>
                      <a:endParaRPr lang="es-ES_tradnl" sz="1600" dirty="0">
                        <a:latin typeface="Kristen IT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a:latin typeface="Kristen ITC"/>
                        </a:rPr>
                        <a:t>Ms Davies</a:t>
                      </a:r>
                      <a:endParaRPr lang="es-ES_tradnl" sz="1600" dirty="0">
                        <a:latin typeface="Kristen IT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a:latin typeface="Kristen ITC"/>
                        </a:rPr>
                        <a:t>Mrs Gilmartin</a:t>
                      </a:r>
                      <a:endParaRPr lang="es-ES_tradnl" sz="1600" dirty="0">
                        <a:latin typeface="Kristen IT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a:latin typeface="Kristen ITC"/>
                        </a:rPr>
                        <a:t>Miss Ost </a:t>
                      </a:r>
                      <a:endParaRPr lang="es-ES_tradnl" sz="1600" dirty="0">
                        <a:latin typeface="Kristen IT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a:latin typeface="Kristen ITC"/>
                        </a:rPr>
                        <a:t>Mrs Smallman </a:t>
                      </a:r>
                      <a:endParaRPr lang="es-ES_tradnl" sz="1600">
                        <a:latin typeface="Kristen IT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a:latin typeface="Kristen ITC"/>
                        </a:rPr>
                        <a:t>Miss Taylor </a:t>
                      </a:r>
                      <a:endParaRPr lang="es-ES_tradnl" sz="1600">
                        <a:latin typeface="Kristen IT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2509998"/>
                  </a:ext>
                </a:extLst>
              </a:tr>
              <a:tr h="509350">
                <a:tc>
                  <a:txBody>
                    <a:bodyPr/>
                    <a:lstStyle/>
                    <a:p>
                      <a:r>
                        <a:rPr lang="en-GB" sz="1600" dirty="0">
                          <a:latin typeface="Kristen ITC"/>
                        </a:rPr>
                        <a:t>Year 7 </a:t>
                      </a:r>
                    </a:p>
                    <a:p>
                      <a:endParaRPr lang="es-ES_tradnl" sz="1600">
                        <a:latin typeface="Kristen IT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ES_tradnl" sz="1600" b="0" i="0" u="none" strike="noStrike">
                        <a:solidFill>
                          <a:srgbClr val="000000"/>
                        </a:solidFill>
                        <a:effectLst/>
                        <a:latin typeface="Kristen ITC" panose="03050502040202030202" pitchFamily="66"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600" b="0" i="0" u="none" strike="noStrike">
                          <a:solidFill>
                            <a:srgbClr val="000000"/>
                          </a:solidFill>
                          <a:effectLst/>
                          <a:latin typeface="Kristen ITC"/>
                        </a:rPr>
                        <a:t>Alfie</a:t>
                      </a:r>
                    </a:p>
                    <a:p>
                      <a:pPr lvl="0" algn="ctr">
                        <a:buNone/>
                      </a:pPr>
                      <a:r>
                        <a:rPr lang="es-ES_tradnl" sz="1600" b="0" i="0" u="none" strike="noStrike" dirty="0">
                          <a:solidFill>
                            <a:srgbClr val="000000"/>
                          </a:solidFill>
                          <a:effectLst/>
                          <a:latin typeface="Kristen ITC"/>
                        </a:rPr>
                        <a:t>H********</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err="1">
                          <a:solidFill>
                            <a:srgbClr val="000000"/>
                          </a:solidFill>
                          <a:effectLst/>
                          <a:latin typeface="Kristen ITC"/>
                        </a:rPr>
                        <a:t>Nithiesh</a:t>
                      </a:r>
                      <a:r>
                        <a:rPr lang="en-GB" sz="1600" b="0" i="0" u="none" strike="noStrike" dirty="0">
                          <a:solidFill>
                            <a:srgbClr val="000000"/>
                          </a:solidFill>
                          <a:effectLst/>
                          <a:latin typeface="Kristen ITC"/>
                        </a:rPr>
                        <a:t> </a:t>
                      </a:r>
                      <a:r>
                        <a:rPr lang="en-GB" sz="1600" b="0" i="0" u="none" strike="noStrike">
                          <a:solidFill>
                            <a:srgbClr val="000000"/>
                          </a:solidFill>
                          <a:effectLst/>
                          <a:latin typeface="Kristen ITC"/>
                        </a:rPr>
                        <a:t>S***********</a:t>
                      </a:r>
                      <a:endParaRPr lang="en-GB" sz="1600" b="0" i="0" u="none" strike="noStrike">
                        <a:solidFill>
                          <a:srgbClr val="000000"/>
                        </a:solidFill>
                        <a:effectLst/>
                        <a:latin typeface="Kristen ITC" panose="03050502040202030202" pitchFamily="66"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600" b="0" i="0" u="none" strike="noStrike" dirty="0" err="1">
                          <a:solidFill>
                            <a:srgbClr val="000000"/>
                          </a:solidFill>
                          <a:effectLst/>
                          <a:latin typeface="Kristen ITC"/>
                        </a:rPr>
                        <a:t>Bertina</a:t>
                      </a:r>
                      <a:r>
                        <a:rPr lang="es-ES_tradnl" sz="1600" b="0" i="0" u="none" strike="noStrike" dirty="0">
                          <a:solidFill>
                            <a:srgbClr val="000000"/>
                          </a:solidFill>
                          <a:effectLst/>
                          <a:latin typeface="Kristen ITC"/>
                        </a:rPr>
                        <a:t> S***** </a:t>
                      </a:r>
                      <a:endParaRPr lang="es-ES_tradnl" sz="1600" b="0" i="0" u="none" strike="noStrike" dirty="0">
                        <a:solidFill>
                          <a:srgbClr val="000000"/>
                        </a:solidFill>
                        <a:effectLst/>
                        <a:latin typeface="Kristen ITC" panose="03050502040202030202" pitchFamily="66"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600" b="0" i="0" u="none" strike="noStrike" dirty="0" err="1">
                          <a:solidFill>
                            <a:srgbClr val="000000"/>
                          </a:solidFill>
                          <a:effectLst/>
                          <a:latin typeface="Kristen ITC"/>
                        </a:rPr>
                        <a:t>Felicity</a:t>
                      </a:r>
                      <a:r>
                        <a:rPr lang="es-ES_tradnl" sz="1600" b="0" i="0" u="none" strike="noStrike" dirty="0">
                          <a:solidFill>
                            <a:srgbClr val="000000"/>
                          </a:solidFill>
                          <a:effectLst/>
                          <a:latin typeface="Kristen ITC"/>
                        </a:rPr>
                        <a:t> </a:t>
                      </a:r>
                      <a:endParaRPr lang="es-ES_tradnl" sz="1600" b="0" i="0" u="none" strike="noStrike">
                        <a:solidFill>
                          <a:srgbClr val="000000"/>
                        </a:solidFill>
                        <a:effectLst/>
                        <a:latin typeface="Kristen ITC" panose="03050502040202030202" pitchFamily="66" charset="0"/>
                      </a:endParaRPr>
                    </a:p>
                    <a:p>
                      <a:pPr algn="ctr" fontAlgn="b"/>
                      <a:r>
                        <a:rPr lang="es-ES_tradnl" sz="1600" b="0" i="0" u="none" strike="noStrike" dirty="0">
                          <a:solidFill>
                            <a:srgbClr val="000000"/>
                          </a:solidFill>
                          <a:effectLst/>
                          <a:latin typeface="Kristen ITC"/>
                        </a:rPr>
                        <a:t>V*******</a:t>
                      </a:r>
                      <a:endParaRPr lang="es-ES_tradnl" sz="1600" b="0" i="0" u="none" strike="noStrike" dirty="0">
                        <a:solidFill>
                          <a:srgbClr val="000000"/>
                        </a:solidFill>
                        <a:effectLst/>
                        <a:latin typeface="Kristen ITC" panose="03050502040202030202" pitchFamily="66"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ES_tradnl" sz="1600" b="0" i="0" u="none" strike="noStrike">
                        <a:solidFill>
                          <a:srgbClr val="000000"/>
                        </a:solidFill>
                        <a:effectLst/>
                        <a:latin typeface="Kristen ITC" panose="03050502040202030202" pitchFamily="66"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600" b="0" i="0" u="none" strike="noStrike" dirty="0" err="1">
                          <a:solidFill>
                            <a:srgbClr val="000000"/>
                          </a:solidFill>
                          <a:effectLst/>
                          <a:latin typeface="Kristen ITC"/>
                        </a:rPr>
                        <a:t>Izzy</a:t>
                      </a:r>
                      <a:r>
                        <a:rPr lang="es-ES_tradnl" sz="1600" b="0" i="0" u="none" strike="noStrike" dirty="0">
                          <a:solidFill>
                            <a:srgbClr val="000000"/>
                          </a:solidFill>
                          <a:effectLst/>
                          <a:latin typeface="Kristen ITC"/>
                        </a:rPr>
                        <a:t> L*****</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1669632"/>
                  </a:ext>
                </a:extLst>
              </a:tr>
              <a:tr h="509350">
                <a:tc>
                  <a:txBody>
                    <a:bodyPr/>
                    <a:lstStyle/>
                    <a:p>
                      <a:r>
                        <a:rPr lang="en-GB" sz="1600" dirty="0">
                          <a:latin typeface="Kristen ITC"/>
                        </a:rPr>
                        <a:t>Year 8 </a:t>
                      </a:r>
                    </a:p>
                    <a:p>
                      <a:endParaRPr lang="es-ES_tradnl" sz="1600">
                        <a:latin typeface="Kristen IT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ES_tradnl" sz="1600" b="0" i="0" u="none" strike="noStrike">
                        <a:solidFill>
                          <a:srgbClr val="000000"/>
                        </a:solidFill>
                        <a:effectLst/>
                        <a:latin typeface="Kristen ITC" panose="03050502040202030202" pitchFamily="66"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S_tradnl" sz="1600">
                        <a:latin typeface="Kristen ITC" panose="03050502040202030202"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Kristen ITC"/>
                        </a:rPr>
                        <a:t>Oliver </a:t>
                      </a:r>
                      <a:endParaRPr lang="en-GB" sz="1600" b="0" i="0" u="none" strike="noStrike">
                        <a:solidFill>
                          <a:srgbClr val="000000"/>
                        </a:solidFill>
                        <a:effectLst/>
                        <a:latin typeface="Kristen ITC" panose="03050502040202030202" pitchFamily="66" charset="0"/>
                      </a:endParaRPr>
                    </a:p>
                    <a:p>
                      <a:pPr algn="ctr" fontAlgn="b"/>
                      <a:r>
                        <a:rPr lang="en-GB" sz="1600" b="0" i="0" u="none" strike="noStrike" dirty="0">
                          <a:solidFill>
                            <a:srgbClr val="000000"/>
                          </a:solidFill>
                          <a:effectLst/>
                          <a:latin typeface="Kristen ITC"/>
                        </a:rPr>
                        <a:t>J******</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600" b="0" i="0" u="none" strike="noStrike" dirty="0">
                          <a:solidFill>
                            <a:srgbClr val="000000"/>
                          </a:solidFill>
                          <a:effectLst/>
                          <a:latin typeface="Kristen ITC"/>
                        </a:rPr>
                        <a:t>Jake </a:t>
                      </a:r>
                      <a:endParaRPr lang="es-ES_tradnl" sz="1600" b="0" i="0" u="none" strike="noStrike">
                        <a:solidFill>
                          <a:srgbClr val="000000"/>
                        </a:solidFill>
                        <a:effectLst/>
                        <a:latin typeface="Kristen ITC" panose="03050502040202030202" pitchFamily="66" charset="0"/>
                      </a:endParaRPr>
                    </a:p>
                    <a:p>
                      <a:pPr algn="ctr" fontAlgn="b"/>
                      <a:r>
                        <a:rPr lang="es-ES_tradnl" sz="1600" b="0" i="0" u="none" strike="noStrike" dirty="0">
                          <a:solidFill>
                            <a:srgbClr val="000000"/>
                          </a:solidFill>
                          <a:effectLst/>
                          <a:latin typeface="Kristen ITC"/>
                        </a:rPr>
                        <a:t>F****</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600" b="0" i="0" u="none" strike="noStrike" dirty="0">
                          <a:solidFill>
                            <a:srgbClr val="000000"/>
                          </a:solidFill>
                          <a:effectLst/>
                          <a:latin typeface="Kristen ITC"/>
                        </a:rPr>
                        <a:t>Lilly </a:t>
                      </a:r>
                      <a:endParaRPr lang="es-ES_tradnl" sz="1600" b="0" i="0" u="none" strike="noStrike">
                        <a:solidFill>
                          <a:srgbClr val="000000"/>
                        </a:solidFill>
                        <a:effectLst/>
                        <a:latin typeface="Kristen ITC" panose="03050502040202030202" pitchFamily="66" charset="0"/>
                      </a:endParaRPr>
                    </a:p>
                    <a:p>
                      <a:pPr algn="ctr" fontAlgn="b"/>
                      <a:r>
                        <a:rPr lang="es-ES_tradnl" sz="1600" b="0" i="0" u="none" strike="noStrike" dirty="0">
                          <a:solidFill>
                            <a:srgbClr val="000000"/>
                          </a:solidFill>
                          <a:effectLst/>
                          <a:latin typeface="Kristen ITC"/>
                        </a:rPr>
                        <a:t>F*******</a:t>
                      </a:r>
                      <a:endParaRPr lang="es-ES_tradnl" sz="1600" b="0" i="0" u="none" strike="noStrike" dirty="0">
                        <a:solidFill>
                          <a:srgbClr val="000000"/>
                        </a:solidFill>
                        <a:effectLst/>
                        <a:latin typeface="Kristen ITC" panose="03050502040202030202" pitchFamily="66"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ES_tradnl" sz="1600" b="0" i="0" u="none" strike="noStrike">
                        <a:solidFill>
                          <a:srgbClr val="000000"/>
                        </a:solidFill>
                        <a:effectLst/>
                        <a:latin typeface="Kristen ITC" panose="03050502040202030202" pitchFamily="66"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600" b="0" i="0" u="none" strike="noStrike" dirty="0">
                          <a:solidFill>
                            <a:srgbClr val="000000"/>
                          </a:solidFill>
                          <a:effectLst/>
                          <a:latin typeface="Kristen ITC"/>
                        </a:rPr>
                        <a:t>Leah H*******</a:t>
                      </a:r>
                      <a:endParaRPr lang="es-ES_tradnl" sz="1600" b="0" i="0" u="none" strike="noStrike" dirty="0">
                        <a:solidFill>
                          <a:srgbClr val="000000"/>
                        </a:solidFill>
                        <a:effectLst/>
                        <a:latin typeface="Kristen ITC" panose="03050502040202030202" pitchFamily="66"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2094996"/>
                  </a:ext>
                </a:extLst>
              </a:tr>
              <a:tr h="496059">
                <a:tc>
                  <a:txBody>
                    <a:bodyPr/>
                    <a:lstStyle/>
                    <a:p>
                      <a:r>
                        <a:rPr lang="en-GB" sz="1600" dirty="0">
                          <a:latin typeface="Kristen ITC"/>
                        </a:rPr>
                        <a:t>Year 9</a:t>
                      </a:r>
                    </a:p>
                    <a:p>
                      <a:endParaRPr lang="es-ES_tradnl" sz="1600">
                        <a:latin typeface="Kristen IT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ES_tradnl" sz="1600" b="0" i="0" u="none" strike="noStrike">
                        <a:solidFill>
                          <a:srgbClr val="000000"/>
                        </a:solidFill>
                        <a:effectLst/>
                        <a:latin typeface="Kristen ITC" panose="03050502040202030202" pitchFamily="66"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600" b="0" i="0" u="none" strike="noStrike" dirty="0">
                          <a:solidFill>
                            <a:srgbClr val="000000"/>
                          </a:solidFill>
                          <a:effectLst/>
                          <a:latin typeface="Kristen ITC"/>
                        </a:rPr>
                        <a:t>Amber B****</a:t>
                      </a:r>
                      <a:endParaRPr lang="es-ES_tradnl" sz="1600" b="0" i="0" u="none" strike="noStrike" dirty="0">
                        <a:solidFill>
                          <a:srgbClr val="000000"/>
                        </a:solidFill>
                        <a:effectLst/>
                        <a:latin typeface="Kristen ITC" panose="03050502040202030202" pitchFamily="66"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Kristen ITC"/>
                        </a:rPr>
                        <a:t>Soraia </a:t>
                      </a:r>
                      <a:endParaRPr lang="en-GB" sz="1600" b="0" i="0" u="none" strike="noStrike">
                        <a:solidFill>
                          <a:srgbClr val="000000"/>
                        </a:solidFill>
                        <a:effectLst/>
                        <a:latin typeface="Kristen ITC" panose="03050502040202030202" pitchFamily="66" charset="0"/>
                      </a:endParaRPr>
                    </a:p>
                    <a:p>
                      <a:pPr algn="ctr" fontAlgn="b"/>
                      <a:r>
                        <a:rPr lang="en-GB" sz="1600" b="0" i="0" u="none" strike="noStrike" dirty="0">
                          <a:solidFill>
                            <a:srgbClr val="000000"/>
                          </a:solidFill>
                          <a:effectLst/>
                          <a:latin typeface="Kristen ITC"/>
                        </a:rPr>
                        <a:t>P*****</a:t>
                      </a:r>
                      <a:endParaRPr lang="en-GB" sz="1600" b="0" i="0" u="none" strike="noStrike" dirty="0">
                        <a:solidFill>
                          <a:srgbClr val="000000"/>
                        </a:solidFill>
                        <a:effectLst/>
                        <a:latin typeface="Kristen ITC" panose="03050502040202030202" pitchFamily="66"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600" b="0" i="0" u="none" strike="noStrike" dirty="0">
                          <a:solidFill>
                            <a:srgbClr val="000000"/>
                          </a:solidFill>
                          <a:effectLst/>
                          <a:latin typeface="Kristen ITC"/>
                        </a:rPr>
                        <a:t>Liam </a:t>
                      </a:r>
                      <a:endParaRPr lang="es-ES_tradnl" sz="1600" b="0" i="0" u="none" strike="noStrike">
                        <a:solidFill>
                          <a:srgbClr val="000000"/>
                        </a:solidFill>
                        <a:effectLst/>
                        <a:latin typeface="Kristen ITC" panose="03050502040202030202" pitchFamily="66" charset="0"/>
                      </a:endParaRPr>
                    </a:p>
                    <a:p>
                      <a:pPr algn="ctr" fontAlgn="b"/>
                      <a:r>
                        <a:rPr lang="es-ES_tradnl" sz="1600" b="0" i="0" u="none" strike="noStrike" dirty="0">
                          <a:solidFill>
                            <a:srgbClr val="000000"/>
                          </a:solidFill>
                          <a:effectLst/>
                          <a:latin typeface="Kristen ITC"/>
                        </a:rPr>
                        <a:t>O***</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a:latin typeface="Kristen ITC"/>
                        </a:rPr>
                        <a:t>Isable H****</a:t>
                      </a:r>
                      <a:endParaRPr lang="es-ES_tradnl" sz="1600" dirty="0">
                        <a:latin typeface="Kristen IT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s-ES_tradnl" sz="1600" b="0" i="0" u="none" strike="noStrike">
                        <a:solidFill>
                          <a:srgbClr val="000000"/>
                        </a:solidFill>
                        <a:effectLst/>
                        <a:latin typeface="Kristen ITC" panose="03050502040202030202" pitchFamily="66"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600" b="0" i="0" u="none" strike="noStrike" dirty="0">
                          <a:solidFill>
                            <a:srgbClr val="000000"/>
                          </a:solidFill>
                          <a:effectLst/>
                          <a:latin typeface="Kristen ITC"/>
                        </a:rPr>
                        <a:t>Will </a:t>
                      </a:r>
                      <a:endParaRPr lang="es-ES_tradnl" sz="1600" b="0" i="0" u="none" strike="noStrike">
                        <a:solidFill>
                          <a:srgbClr val="000000"/>
                        </a:solidFill>
                        <a:effectLst/>
                        <a:latin typeface="Kristen ITC" panose="03050502040202030202" pitchFamily="66" charset="0"/>
                      </a:endParaRPr>
                    </a:p>
                    <a:p>
                      <a:pPr algn="ctr" fontAlgn="b"/>
                      <a:r>
                        <a:rPr lang="es-ES_tradnl" sz="1600" b="0" i="0" u="none" strike="noStrike" dirty="0">
                          <a:solidFill>
                            <a:srgbClr val="000000"/>
                          </a:solidFill>
                          <a:effectLst/>
                          <a:latin typeface="Kristen ITC"/>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7842126"/>
                  </a:ext>
                </a:extLst>
              </a:tr>
              <a:tr h="600430">
                <a:tc>
                  <a:txBody>
                    <a:bodyPr/>
                    <a:lstStyle/>
                    <a:p>
                      <a:pPr lvl="0">
                        <a:buNone/>
                      </a:pPr>
                      <a:r>
                        <a:rPr lang="en-GB" sz="1600" dirty="0">
                          <a:latin typeface="Kristen ITC"/>
                        </a:rPr>
                        <a:t>Year 10 </a:t>
                      </a:r>
                      <a:endParaRPr lang="en-US" sz="1600" dirty="0"/>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fontAlgn="b"/>
                      <a:endParaRPr lang="es-ES_tradnl" sz="1600" b="0" i="0" u="none" strike="noStrike">
                        <a:solidFill>
                          <a:srgbClr val="000000"/>
                        </a:solidFill>
                        <a:effectLst/>
                        <a:latin typeface="Kristen ITC" panose="03050502040202030202" pitchFamily="66" charset="0"/>
                      </a:endParaRPr>
                    </a:p>
                  </a:txBody>
                  <a:tcPr marL="0" marR="0" marT="0" marB="0">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600" b="0" i="0" u="none" strike="noStrike" dirty="0">
                          <a:solidFill>
                            <a:srgbClr val="000000"/>
                          </a:solidFill>
                          <a:effectLst/>
                          <a:latin typeface="Kristen ITC"/>
                        </a:rPr>
                        <a:t>Isabella M******</a:t>
                      </a:r>
                      <a:endParaRPr lang="es-ES_tradnl" sz="1600" b="0" i="0" u="none" strike="noStrike" dirty="0">
                        <a:solidFill>
                          <a:srgbClr val="000000"/>
                        </a:solidFill>
                        <a:effectLst/>
                        <a:latin typeface="Kristen ITC" panose="03050502040202030202" pitchFamily="66"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600" b="0" i="0" u="none" strike="noStrike" dirty="0">
                          <a:solidFill>
                            <a:srgbClr val="000000"/>
                          </a:solidFill>
                          <a:effectLst/>
                          <a:latin typeface="Kristen ITC"/>
                        </a:rPr>
                        <a:t>Mia </a:t>
                      </a:r>
                      <a:endParaRPr lang="es-ES_tradnl" sz="1600" b="0" i="0" u="none" strike="noStrike">
                        <a:solidFill>
                          <a:srgbClr val="000000"/>
                        </a:solidFill>
                        <a:effectLst/>
                        <a:latin typeface="Kristen ITC" panose="03050502040202030202" pitchFamily="66" charset="0"/>
                      </a:endParaRPr>
                    </a:p>
                    <a:p>
                      <a:pPr algn="ctr" fontAlgn="b"/>
                      <a:r>
                        <a:rPr lang="es-ES_tradnl" sz="1600" b="0" i="0" u="none" strike="noStrike" dirty="0">
                          <a:solidFill>
                            <a:srgbClr val="000000"/>
                          </a:solidFill>
                          <a:effectLst/>
                          <a:latin typeface="Kristen ITC"/>
                        </a:rPr>
                        <a:t>R*****</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600" b="0" i="0" u="none" strike="noStrike" dirty="0">
                          <a:solidFill>
                            <a:srgbClr val="000000"/>
                          </a:solidFill>
                          <a:effectLst/>
                          <a:latin typeface="Kristen ITC"/>
                        </a:rPr>
                        <a:t>Isobel V***** </a:t>
                      </a:r>
                      <a:endParaRPr lang="es-ES_tradnl" sz="1600" b="0" i="0" u="none" strike="noStrike" dirty="0">
                        <a:solidFill>
                          <a:srgbClr val="000000"/>
                        </a:solidFill>
                        <a:effectLst/>
                        <a:latin typeface="Kristen ITC" panose="03050502040202030202" pitchFamily="66"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600" b="0" i="0" u="none" strike="noStrike" dirty="0">
                          <a:solidFill>
                            <a:srgbClr val="000000"/>
                          </a:solidFill>
                          <a:effectLst/>
                          <a:latin typeface="Kristen ITC"/>
                        </a:rPr>
                        <a:t>Katie </a:t>
                      </a:r>
                      <a:endParaRPr lang="es-ES_tradnl" sz="1600" b="0" i="0" u="none" strike="noStrike">
                        <a:solidFill>
                          <a:srgbClr val="000000"/>
                        </a:solidFill>
                        <a:effectLst/>
                        <a:latin typeface="Kristen ITC" panose="03050502040202030202" pitchFamily="66" charset="0"/>
                      </a:endParaRPr>
                    </a:p>
                    <a:p>
                      <a:pPr algn="ctr" fontAlgn="b"/>
                      <a:r>
                        <a:rPr lang="es-ES_tradnl" sz="1600" b="0" i="0" u="none" strike="noStrike" dirty="0">
                          <a:solidFill>
                            <a:srgbClr val="000000"/>
                          </a:solidFill>
                          <a:effectLst/>
                          <a:latin typeface="Kristen ITC"/>
                        </a:rPr>
                        <a: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s-ES_tradnl" sz="1600" dirty="0">
                          <a:latin typeface="Kristen ITC"/>
                        </a:rPr>
                        <a:t>Pola </a:t>
                      </a:r>
                      <a:endParaRPr lang="es-ES_tradnl" sz="1600">
                        <a:latin typeface="Kristen ITC" panose="03050502040202030202" pitchFamily="66" charset="0"/>
                      </a:endParaRPr>
                    </a:p>
                    <a:p>
                      <a:pPr lvl="0" algn="ctr">
                        <a:buNone/>
                      </a:pPr>
                      <a:r>
                        <a:rPr lang="es-ES_tradnl" sz="1600" dirty="0">
                          <a:latin typeface="Kristen ITC"/>
                        </a:rPr>
                        <a:t>P*****</a:t>
                      </a:r>
                      <a:endParaRPr lang="es-ES_tradnl" sz="1600" dirty="0">
                        <a:latin typeface="Kristen ITC" panose="03050502040202030202"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s-ES_tradnl" sz="1600" dirty="0">
                          <a:latin typeface="Kristen ITC"/>
                        </a:rPr>
                        <a:t>Logan R*****</a:t>
                      </a:r>
                      <a:endParaRPr lang="es-ES_tradnl" sz="1600" dirty="0">
                        <a:latin typeface="Kristen ITC" panose="03050502040202030202" pitchFamily="66" charset="0"/>
                      </a:endParaRP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5624306"/>
                  </a:ext>
                </a:extLst>
              </a:tr>
              <a:tr h="509350">
                <a:tc>
                  <a:txBody>
                    <a:bodyPr/>
                    <a:lstStyle/>
                    <a:p>
                      <a:pPr lvl="0">
                        <a:buNone/>
                      </a:pPr>
                      <a:r>
                        <a:rPr lang="en-GB" sz="1600" dirty="0">
                          <a:latin typeface="Kristen ITC"/>
                        </a:rPr>
                        <a:t>Year 11 </a:t>
                      </a:r>
                      <a:endParaRPr lang="en-US" sz="1600" dirty="0"/>
                    </a:p>
                    <a:p>
                      <a:pPr lvl="0">
                        <a:buNone/>
                      </a:pPr>
                      <a:endParaRPr lang="es-ES_tradnl" sz="1600">
                        <a:latin typeface="Kristen ITC"/>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tc>
                  <a:txBody>
                    <a:bodyPr/>
                    <a:lstStyle/>
                    <a:p>
                      <a:pPr algn="ctr" fontAlgn="b"/>
                      <a:endParaRPr lang="es-ES_tradnl" sz="1600" b="0" i="0" u="none" strike="noStrike">
                        <a:solidFill>
                          <a:srgbClr val="000000"/>
                        </a:solidFill>
                        <a:effectLst/>
                        <a:latin typeface="Kristen ITC" panose="03050502040202030202" pitchFamily="66" charset="0"/>
                      </a:endParaRPr>
                    </a:p>
                  </a:txBody>
                  <a:tcPr marL="0" marR="0" marT="0" marB="0">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fontAlgn="b"/>
                      <a:r>
                        <a:rPr lang="es-ES_tradnl" sz="1600" b="0" i="0" u="none" strike="noStrike" dirty="0">
                          <a:solidFill>
                            <a:srgbClr val="000000"/>
                          </a:solidFill>
                          <a:effectLst/>
                          <a:latin typeface="Kristen ITC"/>
                        </a:rPr>
                        <a:t>Chloe </a:t>
                      </a:r>
                      <a:endParaRPr lang="es-ES_tradnl" sz="1600" b="0" i="0" u="none" strike="noStrike">
                        <a:solidFill>
                          <a:srgbClr val="000000"/>
                        </a:solidFill>
                        <a:effectLst/>
                        <a:latin typeface="Kristen ITC" panose="03050502040202030202" pitchFamily="66" charset="0"/>
                      </a:endParaRPr>
                    </a:p>
                    <a:p>
                      <a:pPr algn="ctr" fontAlgn="b"/>
                      <a:r>
                        <a:rPr lang="es-ES_tradnl" sz="1600" b="0" i="0" u="none" strike="noStrike" dirty="0">
                          <a:solidFill>
                            <a:srgbClr val="000000"/>
                          </a:solidFill>
                          <a:effectLst/>
                          <a:latin typeface="Kristen ITC"/>
                        </a:rPr>
                        <a:t>S*****</a:t>
                      </a:r>
                    </a:p>
                    <a:p>
                      <a:pPr algn="ctr" fontAlgn="b"/>
                      <a:endParaRPr lang="es-ES_tradnl" sz="1100" b="0" i="0" u="none" strike="noStrike">
                        <a:solidFill>
                          <a:srgbClr val="000000"/>
                        </a:solidFill>
                        <a:effectLst/>
                        <a:latin typeface="Kristen ITC" panose="03050502040202030202" pitchFamily="66" charset="0"/>
                      </a:endParaRPr>
                    </a:p>
                  </a:txBody>
                  <a:tcPr marL="0" marR="0" marT="0" marB="0">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tc>
                  <a:txBody>
                    <a:bodyPr/>
                    <a:lstStyle/>
                    <a:p>
                      <a:pPr lvl="0" algn="ctr">
                        <a:buNone/>
                      </a:pPr>
                      <a:endParaRPr lang="es-ES_tradnl" sz="1600">
                        <a:latin typeface="Kristen ITC" panose="03050502040202030202"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fontAlgn="b"/>
                      <a:r>
                        <a:rPr lang="es-ES_tradnl" sz="1600" b="0" i="0" u="none" strike="noStrike" dirty="0" err="1">
                          <a:solidFill>
                            <a:srgbClr val="000000"/>
                          </a:solidFill>
                          <a:effectLst/>
                          <a:latin typeface="Kristen ITC"/>
                        </a:rPr>
                        <a:t>Holly</a:t>
                      </a:r>
                      <a:r>
                        <a:rPr lang="es-ES_tradnl" sz="1600" b="0" i="0" u="none" strike="noStrike" dirty="0">
                          <a:solidFill>
                            <a:srgbClr val="000000"/>
                          </a:solidFill>
                          <a:effectLst/>
                          <a:latin typeface="Kristen ITC"/>
                        </a:rPr>
                        <a:t> S*******</a:t>
                      </a:r>
                    </a:p>
                  </a:txBody>
                  <a:tcPr marL="0" marR="0" marT="0" marB="0">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lvl="0" algn="ctr">
                        <a:buNone/>
                      </a:pPr>
                      <a:r>
                        <a:rPr lang="en-GB" sz="1600" dirty="0">
                          <a:latin typeface="Kristen ITC"/>
                        </a:rPr>
                        <a:t>Amelia 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lvl="0" algn="ctr">
                        <a:buNone/>
                      </a:pPr>
                      <a:endParaRPr lang="es-ES_tradnl" sz="1600">
                        <a:latin typeface="Kristen ITC" panose="03050502040202030202"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lvl="0" algn="ctr">
                        <a:buNone/>
                      </a:pPr>
                      <a:r>
                        <a:rPr lang="es-ES_tradnl" sz="1600" dirty="0">
                          <a:latin typeface="Kristen ITC"/>
                        </a:rPr>
                        <a:t>Frederick E*******</a:t>
                      </a: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extLst>
                  <a:ext uri="{0D108BD9-81ED-4DB2-BD59-A6C34878D82A}">
                    <a16:rowId xmlns:a16="http://schemas.microsoft.com/office/drawing/2014/main" val="4228054829"/>
                  </a:ext>
                </a:extLst>
              </a:tr>
            </a:tbl>
          </a:graphicData>
        </a:graphic>
      </p:graphicFrame>
    </p:spTree>
    <p:extLst>
      <p:ext uri="{BB962C8B-B14F-4D97-AF65-F5344CB8AC3E}">
        <p14:creationId xmlns:p14="http://schemas.microsoft.com/office/powerpoint/2010/main" val="2899509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3DD949-70EC-304C-136C-3CE729812A6D}"/>
              </a:ext>
            </a:extLst>
          </p:cNvPr>
          <p:cNvPicPr>
            <a:picLocks noChangeAspect="1"/>
          </p:cNvPicPr>
          <p:nvPr/>
        </p:nvPicPr>
        <p:blipFill>
          <a:blip r:embed="rId2"/>
          <a:stretch>
            <a:fill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6607C9A5-B42C-AD4F-2E5F-00CABD06B1F3}"/>
              </a:ext>
            </a:extLst>
          </p:cNvPr>
          <p:cNvSpPr>
            <a:spLocks noGrp="1"/>
          </p:cNvSpPr>
          <p:nvPr>
            <p:ph type="title"/>
          </p:nvPr>
        </p:nvSpPr>
        <p:spPr>
          <a:xfrm>
            <a:off x="91123" y="65777"/>
            <a:ext cx="11699107" cy="894557"/>
          </a:xfrm>
        </p:spPr>
        <p:txBody>
          <a:bodyPr/>
          <a:lstStyle/>
          <a:p>
            <a:r>
              <a:rPr lang="en-GB"/>
              <a:t>BE SAFE ONLINE #11</a:t>
            </a:r>
          </a:p>
        </p:txBody>
      </p:sp>
      <p:sp>
        <p:nvSpPr>
          <p:cNvPr id="14" name="Content Placeholder 2">
            <a:extLst>
              <a:ext uri="{FF2B5EF4-FFF2-40B4-BE49-F238E27FC236}">
                <a16:creationId xmlns:a16="http://schemas.microsoft.com/office/drawing/2014/main" id="{E3720C53-C493-6D6A-D943-07CC147E5F51}"/>
              </a:ext>
            </a:extLst>
          </p:cNvPr>
          <p:cNvSpPr>
            <a:spLocks noGrp="1"/>
          </p:cNvSpPr>
          <p:nvPr>
            <p:ph idx="1"/>
          </p:nvPr>
        </p:nvSpPr>
        <p:spPr>
          <a:xfrm>
            <a:off x="123102" y="608480"/>
            <a:ext cx="8927431" cy="3122269"/>
          </a:xfrm>
        </p:spPr>
        <p:txBody>
          <a:bodyPr>
            <a:noAutofit/>
          </a:bodyPr>
          <a:lstStyle/>
          <a:p>
            <a:pPr marL="0" indent="0" algn="l" fontAlgn="base">
              <a:buNone/>
            </a:pPr>
            <a:r>
              <a:rPr lang="en-GB" sz="3600" b="1" i="0">
                <a:solidFill>
                  <a:srgbClr val="0070C0"/>
                </a:solidFill>
                <a:effectLst/>
              </a:rPr>
              <a:t>Be careful what you download</a:t>
            </a:r>
          </a:p>
          <a:p>
            <a:pPr marL="0" indent="0" algn="l" fontAlgn="base">
              <a:buNone/>
            </a:pPr>
            <a:r>
              <a:rPr lang="en-GB" sz="2400" i="0">
                <a:effectLst/>
              </a:rPr>
              <a:t>A top goal of cybercriminals is to trick you into downloading malware. Malware might be disguised as an app: anything from a popular game to something that checks traffic or the weather or it could be hidden on a malicious website.</a:t>
            </a:r>
          </a:p>
          <a:p>
            <a:pPr marL="0" indent="0" algn="l" fontAlgn="base">
              <a:buNone/>
            </a:pPr>
            <a:r>
              <a:rPr lang="en-GB" sz="2400" i="0">
                <a:effectLst/>
              </a:rPr>
              <a:t>Malware causes damage – such as disrupting how your device operates, stealing your personal data, or allowing unauthorized access to your machine. </a:t>
            </a:r>
          </a:p>
          <a:p>
            <a:pPr marL="0" indent="0" algn="l" fontAlgn="base">
              <a:buNone/>
            </a:pPr>
            <a:r>
              <a:rPr lang="en-GB" sz="2400" i="0">
                <a:effectLst/>
              </a:rPr>
              <a:t>This usually requires some action on your part, but there are also drive-by downloads, where a website attempts to install software on your computer without asking for permission first. </a:t>
            </a:r>
          </a:p>
          <a:p>
            <a:pPr marL="0" indent="0" algn="l" fontAlgn="base">
              <a:buNone/>
            </a:pPr>
            <a:r>
              <a:rPr lang="en-GB" sz="2400" i="0">
                <a:effectLst/>
              </a:rPr>
              <a:t>Think carefully before downloading anything onto your device, and only download content from trusted or official sources.</a:t>
            </a:r>
          </a:p>
        </p:txBody>
      </p:sp>
      <p:sp>
        <p:nvSpPr>
          <p:cNvPr id="2" name="TextBox 1">
            <a:extLst>
              <a:ext uri="{FF2B5EF4-FFF2-40B4-BE49-F238E27FC236}">
                <a16:creationId xmlns:a16="http://schemas.microsoft.com/office/drawing/2014/main" id="{763F3DC8-A980-FDDA-FD9F-1B292BD75C0A}"/>
              </a:ext>
            </a:extLst>
          </p:cNvPr>
          <p:cNvSpPr txBox="1"/>
          <p:nvPr/>
        </p:nvSpPr>
        <p:spPr>
          <a:xfrm>
            <a:off x="9206541" y="1283926"/>
            <a:ext cx="2845904" cy="4893647"/>
          </a:xfrm>
          <a:prstGeom prst="rect">
            <a:avLst/>
          </a:prstGeom>
          <a:noFill/>
          <a:ln w="38100">
            <a:solidFill>
              <a:schemeClr val="tx1"/>
            </a:solidFill>
          </a:ln>
        </p:spPr>
        <p:txBody>
          <a:bodyPr wrap="square">
            <a:spAutoFit/>
          </a:bodyPr>
          <a:lstStyle/>
          <a:p>
            <a:pPr algn="l" fontAlgn="base"/>
            <a:r>
              <a:rPr lang="en-GB" sz="2400" b="1" i="0">
                <a:effectLst/>
                <a:latin typeface="Candara" panose="020E0502030303020204" pitchFamily="34" charset="0"/>
              </a:rPr>
              <a:t>Key online dangers:</a:t>
            </a:r>
          </a:p>
          <a:p>
            <a:pPr marL="177800" indent="-177800" algn="l" fontAlgn="base">
              <a:buFont typeface="Arial" panose="020B0604020202020204" pitchFamily="34" charset="0"/>
              <a:buChar char="•"/>
            </a:pPr>
            <a:r>
              <a:rPr lang="en-GB" sz="2400" b="0" i="0">
                <a:effectLst/>
                <a:latin typeface="Candara" panose="020E0502030303020204" pitchFamily="34" charset="0"/>
              </a:rPr>
              <a:t>Identity theft</a:t>
            </a:r>
          </a:p>
          <a:p>
            <a:pPr marL="177800" indent="-177800" algn="l" fontAlgn="base">
              <a:buFont typeface="Arial" panose="020B0604020202020204" pitchFamily="34" charset="0"/>
              <a:buChar char="•"/>
            </a:pPr>
            <a:r>
              <a:rPr lang="en-GB" sz="2400" b="0" i="0">
                <a:effectLst/>
                <a:latin typeface="Candara" panose="020E0502030303020204" pitchFamily="34" charset="0"/>
              </a:rPr>
              <a:t>Data breaches</a:t>
            </a:r>
          </a:p>
          <a:p>
            <a:pPr marL="177800" indent="-177800" algn="l" fontAlgn="base">
              <a:buFont typeface="Arial" panose="020B0604020202020204" pitchFamily="34" charset="0"/>
              <a:buChar char="•"/>
            </a:pPr>
            <a:r>
              <a:rPr lang="en-GB" sz="2400" b="0" i="0">
                <a:effectLst/>
                <a:latin typeface="Candara" panose="020E0502030303020204" pitchFamily="34" charset="0"/>
              </a:rPr>
              <a:t>Malware &amp; viruses</a:t>
            </a:r>
          </a:p>
          <a:p>
            <a:pPr marL="177800" indent="-177800" algn="l" fontAlgn="base">
              <a:buFont typeface="Arial" panose="020B0604020202020204" pitchFamily="34" charset="0"/>
              <a:buChar char="•"/>
            </a:pPr>
            <a:r>
              <a:rPr lang="en-GB" sz="2400" b="0" i="0">
                <a:effectLst/>
                <a:latin typeface="Candara" panose="020E0502030303020204" pitchFamily="34" charset="0"/>
              </a:rPr>
              <a:t>Phishing &amp; scam emails</a:t>
            </a:r>
          </a:p>
          <a:p>
            <a:pPr marL="177800" indent="-177800" algn="l" fontAlgn="base">
              <a:buFont typeface="Arial" panose="020B0604020202020204" pitchFamily="34" charset="0"/>
              <a:buChar char="•"/>
            </a:pPr>
            <a:r>
              <a:rPr lang="en-GB" sz="2400" b="0" i="0">
                <a:effectLst/>
                <a:latin typeface="Candara" panose="020E0502030303020204" pitchFamily="34" charset="0"/>
              </a:rPr>
              <a:t>Fake websites</a:t>
            </a:r>
          </a:p>
          <a:p>
            <a:pPr marL="177800" indent="-177800" algn="l" fontAlgn="base">
              <a:buFont typeface="Arial" panose="020B0604020202020204" pitchFamily="34" charset="0"/>
              <a:buChar char="•"/>
            </a:pPr>
            <a:r>
              <a:rPr lang="en-GB" sz="2400" b="0" i="0">
                <a:effectLst/>
                <a:latin typeface="Candara" panose="020E0502030303020204" pitchFamily="34" charset="0"/>
              </a:rPr>
              <a:t>Online scams</a:t>
            </a:r>
          </a:p>
          <a:p>
            <a:pPr marL="177800" indent="-177800" algn="l" fontAlgn="base">
              <a:buFont typeface="Arial" panose="020B0604020202020204" pitchFamily="34" charset="0"/>
              <a:buChar char="•"/>
            </a:pPr>
            <a:r>
              <a:rPr lang="en-GB" sz="2400" b="0" i="0">
                <a:effectLst/>
                <a:latin typeface="Candara" panose="020E0502030303020204" pitchFamily="34" charset="0"/>
              </a:rPr>
              <a:t>Inappropriate content</a:t>
            </a:r>
          </a:p>
          <a:p>
            <a:pPr marL="177800" indent="-177800" algn="l" fontAlgn="base">
              <a:buFont typeface="Arial" panose="020B0604020202020204" pitchFamily="34" charset="0"/>
              <a:buChar char="•"/>
            </a:pPr>
            <a:r>
              <a:rPr lang="en-GB" sz="2400" b="0" i="0">
                <a:effectLst/>
                <a:latin typeface="Candara" panose="020E0502030303020204" pitchFamily="34" charset="0"/>
              </a:rPr>
              <a:t>Cyberbullying</a:t>
            </a:r>
          </a:p>
          <a:p>
            <a:pPr marL="177800" indent="-177800" algn="l" fontAlgn="base">
              <a:buFont typeface="Arial" panose="020B0604020202020204" pitchFamily="34" charset="0"/>
              <a:buChar char="•"/>
            </a:pPr>
            <a:r>
              <a:rPr lang="en-GB" sz="2400" b="0" i="0">
                <a:effectLst/>
                <a:latin typeface="Candara" panose="020E0502030303020204" pitchFamily="34" charset="0"/>
              </a:rPr>
              <a:t>Faulty privacy settings</a:t>
            </a:r>
          </a:p>
        </p:txBody>
      </p:sp>
      <p:pic>
        <p:nvPicPr>
          <p:cNvPr id="4" name="Picture 2" descr="Places online to help you Own It - Own It - BBC">
            <a:extLst>
              <a:ext uri="{FF2B5EF4-FFF2-40B4-BE49-F238E27FC236}">
                <a16:creationId xmlns:a16="http://schemas.microsoft.com/office/drawing/2014/main" id="{DA880EDA-C9F2-51A5-FC3E-AA095B806D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74" b="89911" l="1667" r="93167">
                        <a14:foregroundMark x1="6667" y1="26409" x2="10000" y2="36499"/>
                        <a14:foregroundMark x1="1833" y1="43620" x2="7000" y2="41543"/>
                        <a14:foregroundMark x1="5667" y1="52819" x2="8667" y2="51039"/>
                        <a14:foregroundMark x1="19000" y1="65282" x2="30333" y2="56973"/>
                        <a14:foregroundMark x1="30333" y1="56973" x2="66167" y2="54896"/>
                        <a14:foregroundMark x1="66167" y1="54896" x2="38333" y2="60534"/>
                        <a14:foregroundMark x1="90833" y1="56677" x2="93167" y2="54896"/>
                        <a14:foregroundMark x1="63667" y1="4451" x2="61167" y2="9199"/>
                        <a14:foregroundMark x1="45333" y1="2374" x2="45333" y2="2374"/>
                      </a14:backgroundRemoval>
                    </a14:imgEffect>
                  </a14:imgLayer>
                </a14:imgProps>
              </a:ext>
              <a:ext uri="{28A0092B-C50C-407E-A947-70E740481C1C}">
                <a14:useLocalDpi xmlns:a14="http://schemas.microsoft.com/office/drawing/2010/main" val="0"/>
              </a:ext>
            </a:extLst>
          </a:blip>
          <a:srcRect/>
          <a:stretch>
            <a:fillRect/>
          </a:stretch>
        </p:blipFill>
        <p:spPr bwMode="auto">
          <a:xfrm rot="20473846">
            <a:off x="8100827" y="94603"/>
            <a:ext cx="2477450" cy="1554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247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38E16553-A26D-B459-1528-52B688DD1B64}"/>
              </a:ext>
            </a:extLst>
          </p:cNvPr>
          <p:cNvSpPr txBox="1"/>
          <p:nvPr/>
        </p:nvSpPr>
        <p:spPr>
          <a:xfrm>
            <a:off x="157262" y="1397861"/>
            <a:ext cx="8395415" cy="415498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a:ln>
                  <a:noFill/>
                </a:ln>
                <a:effectLst/>
                <a:uLnTx/>
                <a:uFillTx/>
                <a:latin typeface="Trebuchet MS" panose="020B0603020202020204"/>
                <a:ea typeface="+mn-lt"/>
                <a:cs typeface="+mn-lt"/>
              </a:rPr>
              <a:t>On </a:t>
            </a:r>
            <a:r>
              <a:rPr kumimoji="0" lang="en-US" sz="2400" b="1" i="0" u="none" strike="noStrike" kern="1200" cap="none" spc="0" normalizeH="0" baseline="0" noProof="0">
                <a:ln>
                  <a:noFill/>
                </a:ln>
                <a:solidFill>
                  <a:srgbClr val="00B050"/>
                </a:solidFill>
                <a:effectLst/>
                <a:uLnTx/>
                <a:uFillTx/>
                <a:latin typeface="Trebuchet MS" panose="020B0603020202020204"/>
                <a:ea typeface="+mn-lt"/>
                <a:cs typeface="+mn-lt"/>
              </a:rPr>
              <a:t>Page 49</a:t>
            </a:r>
            <a:r>
              <a:rPr kumimoji="0" lang="en-US" sz="2400" b="0" i="0" u="none" strike="noStrike" kern="1200" cap="none" spc="0" normalizeH="0" baseline="0" noProof="0">
                <a:ln>
                  <a:noFill/>
                </a:ln>
                <a:effectLst/>
                <a:uLnTx/>
                <a:uFillTx/>
                <a:latin typeface="Trebuchet MS" panose="020B0603020202020204"/>
                <a:ea typeface="+mn-lt"/>
                <a:cs typeface="+mn-lt"/>
              </a:rPr>
              <a:t> of your student planner you will find a </a:t>
            </a:r>
            <a:r>
              <a:rPr kumimoji="0" lang="en-US" sz="2400" b="1" i="0" u="none" strike="noStrike" kern="1200" cap="none" spc="0" normalizeH="0" baseline="0" noProof="0">
                <a:ln>
                  <a:noFill/>
                </a:ln>
                <a:solidFill>
                  <a:srgbClr val="00B050"/>
                </a:solidFill>
                <a:effectLst/>
                <a:uLnTx/>
                <a:uFillTx/>
                <a:latin typeface="Trebuchet MS" panose="020B0603020202020204"/>
                <a:ea typeface="+mn-lt"/>
                <a:cs typeface="+mn-lt"/>
              </a:rPr>
              <a:t>QR Code,</a:t>
            </a:r>
            <a:r>
              <a:rPr kumimoji="0" lang="en-US" sz="2400" b="0" i="0" u="none" strike="noStrike" kern="1200" cap="none" spc="0" normalizeH="0" baseline="0" noProof="0">
                <a:ln>
                  <a:noFill/>
                </a:ln>
                <a:effectLst/>
                <a:uLnTx/>
                <a:uFillTx/>
                <a:latin typeface="Trebuchet MS" panose="020B0603020202020204"/>
                <a:ea typeface="+mn-lt"/>
                <a:cs typeface="+mn-lt"/>
              </a:rPr>
              <a:t> this will allow you to report bullying. You can also report on behalf of a friend or even just someone you see around school and you hear people being unkind to.</a:t>
            </a:r>
          </a:p>
          <a:p>
            <a:pPr marL="285750" marR="0" lvl="0" indent="-285750" algn="l" defTabSz="457200" rtl="0" eaLnBrk="1" fontAlgn="auto" latinLnBrk="0" hangingPunct="1">
              <a:lnSpc>
                <a:spcPct val="100000"/>
              </a:lnSpc>
              <a:spcBef>
                <a:spcPts val="0"/>
              </a:spcBef>
              <a:spcAft>
                <a:spcPts val="0"/>
              </a:spcAft>
              <a:buClrTx/>
              <a:buSzTx/>
              <a:buFont typeface="Arial,Sans-Serif"/>
              <a:buChar char="•"/>
              <a:tabLst/>
              <a:defRPr/>
            </a:pPr>
            <a:endParaRPr kumimoji="0" lang="en-US" sz="2400" b="0" i="0" u="none" strike="noStrike" kern="1200" cap="none" spc="0" normalizeH="0" baseline="0" noProof="0">
              <a:ln>
                <a:noFill/>
              </a:ln>
              <a:solidFill>
                <a:prstClr val="black"/>
              </a:solidFill>
              <a:effectLst/>
              <a:uLnTx/>
              <a:uFillTx/>
              <a:latin typeface="Trebuchet MS" panose="020B0603020202020204"/>
              <a:ea typeface="+mn-lt"/>
              <a:cs typeface="+mn-lt"/>
            </a:endParaRPr>
          </a:p>
          <a:p>
            <a:pPr marL="285750" marR="0" lvl="0" indent="-285750" algn="l" defTabSz="4572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a:ln>
                  <a:noFill/>
                </a:ln>
                <a:effectLst/>
                <a:uLnTx/>
                <a:uFillTx/>
                <a:latin typeface="Trebuchet MS" panose="020B0603020202020204"/>
                <a:ea typeface="+mn-lt"/>
                <a:cs typeface="+mn-lt"/>
              </a:rPr>
              <a:t>The pages before this also contain guidance on what bullying is and other places you can find support.</a:t>
            </a:r>
            <a:endParaRPr lang="en-US" sz="2400" b="0" i="0" u="none" strike="noStrike" kern="1200" cap="none" spc="0" normalizeH="0" baseline="0" noProof="0">
              <a:ln>
                <a:noFill/>
              </a:ln>
              <a:effectLst/>
              <a:uLnTx/>
              <a:uFillTx/>
              <a:latin typeface="Trebuchet MS" panose="020B0603020202020204"/>
              <a:ea typeface="+mn-lt"/>
              <a:cs typeface="+mn-lt"/>
            </a:endParaRPr>
          </a:p>
          <a:p>
            <a:pPr marL="285750" marR="0" lvl="0" indent="-285750" algn="l" defTabSz="457200" rtl="0" eaLnBrk="1" fontAlgn="auto" latinLnBrk="0" hangingPunct="1">
              <a:lnSpc>
                <a:spcPct val="100000"/>
              </a:lnSpc>
              <a:spcBef>
                <a:spcPts val="0"/>
              </a:spcBef>
              <a:spcAft>
                <a:spcPts val="0"/>
              </a:spcAft>
              <a:buClrTx/>
              <a:buSzTx/>
              <a:buFont typeface="Arial,Sans-Serif"/>
              <a:buChar char="•"/>
              <a:tabLst/>
              <a:defRPr/>
            </a:pPr>
            <a:endParaRPr kumimoji="0" lang="en-US" sz="2400" b="0" i="0" u="none" strike="noStrike" kern="1200" cap="none" spc="0" normalizeH="0" baseline="0" noProof="0">
              <a:ln>
                <a:noFill/>
              </a:ln>
              <a:solidFill>
                <a:prstClr val="black"/>
              </a:solidFill>
              <a:effectLst/>
              <a:uLnTx/>
              <a:uFillTx/>
              <a:latin typeface="Trebuchet MS" panose="020B0603020202020204"/>
              <a:ea typeface="+mn-lt"/>
              <a:cs typeface="+mn-lt"/>
            </a:endParaRPr>
          </a:p>
          <a:p>
            <a:pPr marL="285750" marR="0" lvl="0" indent="-285750" algn="l" defTabSz="4572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a:ln>
                  <a:noFill/>
                </a:ln>
                <a:effectLst/>
                <a:uLnTx/>
                <a:uFillTx/>
                <a:latin typeface="Trebuchet MS" panose="020B0603020202020204"/>
                <a:ea typeface="+mn-lt"/>
                <a:cs typeface="+mn-lt"/>
              </a:rPr>
              <a:t>Do not be a </a:t>
            </a:r>
            <a:r>
              <a:rPr kumimoji="0" lang="en-US" sz="2400" b="1" i="0" u="none" strike="noStrike" kern="1200" cap="none" spc="0" normalizeH="0" baseline="0" noProof="0">
                <a:ln>
                  <a:noFill/>
                </a:ln>
                <a:solidFill>
                  <a:srgbClr val="00B050"/>
                </a:solidFill>
                <a:effectLst/>
                <a:uLnTx/>
                <a:uFillTx/>
                <a:latin typeface="Trebuchet MS" panose="020B0603020202020204"/>
                <a:ea typeface="+mn-lt"/>
                <a:cs typeface="+mn-lt"/>
              </a:rPr>
              <a:t>bystander</a:t>
            </a:r>
            <a:r>
              <a:rPr kumimoji="0" lang="en-US" sz="2400" b="0" i="0" u="none" strike="noStrike" kern="1200" cap="none" spc="0" normalizeH="0" baseline="0" noProof="0">
                <a:ln>
                  <a:noFill/>
                </a:ln>
                <a:effectLst/>
                <a:uLnTx/>
                <a:uFillTx/>
                <a:latin typeface="Trebuchet MS" panose="020B0603020202020204"/>
                <a:ea typeface="+mn-lt"/>
                <a:cs typeface="+mn-lt"/>
              </a:rPr>
              <a:t>; take action against bullying to ensure Horizon is a safe and enjoyable place to learn for all.</a:t>
            </a:r>
            <a:endParaRPr kumimoji="0" lang="en-US" sz="2400" b="0" i="0" u="none" strike="noStrike" kern="1200" cap="none" spc="0" normalizeH="0" baseline="0" noProof="0">
              <a:ln>
                <a:noFill/>
              </a:ln>
              <a:effectLst/>
              <a:uLnTx/>
              <a:uFillTx/>
              <a:latin typeface="Trebuchet MS" panose="020B0603020202020204"/>
              <a:ea typeface="+mn-ea"/>
              <a:cs typeface="+mn-cs"/>
            </a:endParaRPr>
          </a:p>
        </p:txBody>
      </p:sp>
      <p:pic>
        <p:nvPicPr>
          <p:cNvPr id="5" name="Picture 4" descr="Qr code&#10;&#10;Description automatically generated">
            <a:extLst>
              <a:ext uri="{FF2B5EF4-FFF2-40B4-BE49-F238E27FC236}">
                <a16:creationId xmlns:a16="http://schemas.microsoft.com/office/drawing/2014/main" id="{517F0804-15F1-B4EE-DAB5-184844AC2FD0}"/>
              </a:ext>
            </a:extLst>
          </p:cNvPr>
          <p:cNvPicPr>
            <a:picLocks noChangeAspect="1"/>
          </p:cNvPicPr>
          <p:nvPr/>
        </p:nvPicPr>
        <p:blipFill>
          <a:blip r:embed="rId2"/>
          <a:stretch>
            <a:fillRect/>
          </a:stretch>
        </p:blipFill>
        <p:spPr>
          <a:xfrm>
            <a:off x="9005152" y="1526510"/>
            <a:ext cx="2743200" cy="3995738"/>
          </a:xfrm>
          <a:prstGeom prst="rect">
            <a:avLst/>
          </a:prstGeom>
          <a:ln>
            <a:solidFill>
              <a:schemeClr val="tx1"/>
            </a:solidFill>
          </a:ln>
          <a:effectLst>
            <a:outerShdw blurRad="292100" dist="139700" dir="2700000" algn="tl" rotWithShape="0">
              <a:srgbClr val="333333">
                <a:alpha val="65000"/>
              </a:srgbClr>
            </a:outerShdw>
          </a:effectLst>
        </p:spPr>
      </p:pic>
      <p:sp>
        <p:nvSpPr>
          <p:cNvPr id="6" name="TextBox 3">
            <a:extLst>
              <a:ext uri="{FF2B5EF4-FFF2-40B4-BE49-F238E27FC236}">
                <a16:creationId xmlns:a16="http://schemas.microsoft.com/office/drawing/2014/main" id="{A4E42E6F-31D3-DFC7-96D8-27A018D4D35E}"/>
              </a:ext>
            </a:extLst>
          </p:cNvPr>
          <p:cNvSpPr txBox="1"/>
          <p:nvPr/>
        </p:nvSpPr>
        <p:spPr>
          <a:xfrm>
            <a:off x="157262" y="111323"/>
            <a:ext cx="11014261" cy="830997"/>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Calibri" panose="020F0502020204030204" pitchFamily="34" charset="0"/>
                <a:ea typeface="Calibri"/>
                <a:cs typeface="Calibri" panose="020F0502020204030204" pitchFamily="34" charset="0"/>
              </a:rPr>
              <a:t>Anti-Bullying – Be Kind, Take Action</a:t>
            </a:r>
            <a:endParaRPr kumimoji="0" lang="en-GB" sz="4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TextBox 4">
            <a:extLst>
              <a:ext uri="{FF2B5EF4-FFF2-40B4-BE49-F238E27FC236}">
                <a16:creationId xmlns:a16="http://schemas.microsoft.com/office/drawing/2014/main" id="{D5927F4C-9012-20FE-C48F-F75C0CAD6018}"/>
              </a:ext>
            </a:extLst>
          </p:cNvPr>
          <p:cNvSpPr txBox="1"/>
          <p:nvPr/>
        </p:nvSpPr>
        <p:spPr>
          <a:xfrm>
            <a:off x="120429" y="5639054"/>
            <a:ext cx="10177154" cy="5847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ysClr val="windowText" lastClr="000000"/>
                  </a:solidFill>
                </a:ln>
                <a:solidFill>
                  <a:srgbClr val="FF0000"/>
                </a:solidFill>
                <a:effectLst/>
                <a:uLnTx/>
                <a:uFillTx/>
                <a:latin typeface="Trebuchet MS" panose="020B0603020202020204"/>
                <a:ea typeface="Calibri"/>
                <a:cs typeface="Calibri"/>
              </a:rPr>
              <a:t>Several Times On Purpose</a:t>
            </a:r>
            <a:r>
              <a:rPr kumimoji="0" lang="en-US" sz="3200" b="0" i="0" u="none" strike="noStrike" kern="1200" cap="none" spc="0" normalizeH="0" baseline="0" noProof="0">
                <a:ln>
                  <a:solidFill>
                    <a:sysClr val="windowText" lastClr="000000"/>
                  </a:solidFill>
                </a:ln>
                <a:solidFill>
                  <a:prstClr val="black"/>
                </a:solidFill>
                <a:effectLst/>
                <a:uLnTx/>
                <a:uFillTx/>
                <a:latin typeface="Trebuchet MS" panose="020B0603020202020204"/>
                <a:ea typeface="Calibri"/>
                <a:cs typeface="Calibri"/>
              </a:rPr>
              <a:t> </a:t>
            </a:r>
            <a:r>
              <a:rPr kumimoji="0" lang="en-US" sz="3200" b="1" i="0" u="none" strike="noStrike" kern="1200" cap="none" spc="0" normalizeH="0" baseline="0" noProof="0">
                <a:ln>
                  <a:solidFill>
                    <a:sysClr val="windowText" lastClr="000000"/>
                  </a:solidFill>
                </a:ln>
                <a:solidFill>
                  <a:srgbClr val="00B050"/>
                </a:solidFill>
                <a:effectLst/>
                <a:uLnTx/>
                <a:uFillTx/>
                <a:latin typeface="Trebuchet MS" panose="020B0603020202020204"/>
                <a:ea typeface="Calibri"/>
                <a:cs typeface="Calibri"/>
              </a:rPr>
              <a:t>Start Telling Other People</a:t>
            </a:r>
            <a:endParaRPr kumimoji="0" lang="en-US" sz="3200" b="0" i="0" u="none" strike="noStrike" kern="1200" cap="none" spc="0" normalizeH="0" baseline="0" noProof="0">
              <a:ln>
                <a:solidFill>
                  <a:sysClr val="windowText" lastClr="000000"/>
                </a:solid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243442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CCCCD2-8214-F546-D5F6-59A2F65FD748}"/>
              </a:ext>
            </a:extLst>
          </p:cNvPr>
          <p:cNvSpPr txBox="1"/>
          <p:nvPr/>
        </p:nvSpPr>
        <p:spPr>
          <a:xfrm>
            <a:off x="106878" y="110539"/>
            <a:ext cx="963408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rgbClr val="FFFFFF"/>
                </a:solidFill>
                <a:latin typeface="Calibri"/>
                <a:cs typeface="Calibri"/>
              </a:rPr>
              <a:t>Y9, Y10 &amp; Y11 Careers and Enterprise </a:t>
            </a:r>
          </a:p>
        </p:txBody>
      </p:sp>
      <p:pic>
        <p:nvPicPr>
          <p:cNvPr id="3" name="Picture 2" descr="Text&#10;&#10;Description automatically generated">
            <a:extLst>
              <a:ext uri="{FF2B5EF4-FFF2-40B4-BE49-F238E27FC236}">
                <a16:creationId xmlns:a16="http://schemas.microsoft.com/office/drawing/2014/main" id="{8EB8276D-DD56-4553-814D-869BE300D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7636" y="1404314"/>
            <a:ext cx="1679761" cy="2050474"/>
          </a:xfrm>
          <a:prstGeom prst="rect">
            <a:avLst/>
          </a:prstGeom>
        </p:spPr>
      </p:pic>
      <p:sp>
        <p:nvSpPr>
          <p:cNvPr id="5" name="TextBox 4">
            <a:extLst>
              <a:ext uri="{FF2B5EF4-FFF2-40B4-BE49-F238E27FC236}">
                <a16:creationId xmlns:a16="http://schemas.microsoft.com/office/drawing/2014/main" id="{E2E59AD8-B936-48D1-8329-1C163FE1B497}"/>
              </a:ext>
            </a:extLst>
          </p:cNvPr>
          <p:cNvSpPr txBox="1"/>
          <p:nvPr/>
        </p:nvSpPr>
        <p:spPr>
          <a:xfrm>
            <a:off x="106877" y="1260264"/>
            <a:ext cx="7420759" cy="5170646"/>
          </a:xfrm>
          <a:prstGeom prst="rect">
            <a:avLst/>
          </a:prstGeom>
          <a:noFill/>
        </p:spPr>
        <p:txBody>
          <a:bodyPr wrap="square" rtlCol="0">
            <a:spAutoFit/>
          </a:bodyPr>
          <a:lstStyle/>
          <a:p>
            <a:r>
              <a:rPr lang="en-GB" sz="4400" b="1" u="sng"/>
              <a:t>Team Based in 10.01</a:t>
            </a:r>
          </a:p>
          <a:p>
            <a:endParaRPr lang="en-GB"/>
          </a:p>
          <a:p>
            <a:pPr marL="285750" indent="-285750">
              <a:buFont typeface="Arial" panose="020B0604020202020204" pitchFamily="34" charset="0"/>
              <a:buChar char="•"/>
            </a:pPr>
            <a:r>
              <a:rPr lang="en-GB"/>
              <a:t>Ms Harrison, Ms Middleton, Mrs </a:t>
            </a:r>
            <a:r>
              <a:rPr lang="en-GB" err="1"/>
              <a:t>Mawer</a:t>
            </a:r>
            <a:r>
              <a:rPr lang="en-GB"/>
              <a:t> and Mrs Daykin.</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Here to help, advise and support all the way through your Horizon journey.</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Whether you know what you want to do or have no idea we can link you to employers and businesses.</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Visit us in the Careers Café at Lunch.</a:t>
            </a:r>
          </a:p>
          <a:p>
            <a:endParaRPr lang="en-GB"/>
          </a:p>
          <a:p>
            <a:r>
              <a:rPr lang="en-GB" sz="2400" b="1"/>
              <a:t>Student Hub – Lots of Information about Careers  </a:t>
            </a:r>
            <a:endParaRPr lang="en-GB" sz="2400"/>
          </a:p>
          <a:p>
            <a:r>
              <a:rPr lang="en-GB" sz="2800" b="1">
                <a:solidFill>
                  <a:srgbClr val="002060"/>
                </a:solidFill>
                <a:hlinkClick r:id="rId3">
                  <a:extLst>
                    <a:ext uri="{A12FA001-AC4F-418D-AE19-62706E023703}">
                      <ahyp:hlinkClr xmlns:ahyp="http://schemas.microsoft.com/office/drawing/2018/hyperlinkcolor" val="tx"/>
                    </a:ext>
                  </a:extLst>
                </a:hlinkClick>
              </a:rPr>
              <a:t>Student Hub - Start Exploring Now</a:t>
            </a:r>
            <a:endParaRPr lang="en-GB" sz="2800" b="1">
              <a:solidFill>
                <a:srgbClr val="002060"/>
              </a:solidFill>
            </a:endParaRPr>
          </a:p>
          <a:p>
            <a:pPr marL="285750" indent="-285750">
              <a:buFont typeface="Arial" panose="020B0604020202020204" pitchFamily="34" charset="0"/>
              <a:buChar char="•"/>
            </a:pPr>
            <a:endParaRPr lang="en-GB"/>
          </a:p>
          <a:p>
            <a:endParaRPr lang="en-GB"/>
          </a:p>
        </p:txBody>
      </p:sp>
      <p:pic>
        <p:nvPicPr>
          <p:cNvPr id="7" name="Picture 6">
            <a:extLst>
              <a:ext uri="{FF2B5EF4-FFF2-40B4-BE49-F238E27FC236}">
                <a16:creationId xmlns:a16="http://schemas.microsoft.com/office/drawing/2014/main" id="{BE5AD2E3-4590-23CE-B228-0380C07D629A}"/>
              </a:ext>
            </a:extLst>
          </p:cNvPr>
          <p:cNvPicPr>
            <a:picLocks noChangeAspect="1"/>
          </p:cNvPicPr>
          <p:nvPr/>
        </p:nvPicPr>
        <p:blipFill>
          <a:blip r:embed="rId4"/>
          <a:stretch>
            <a:fillRect/>
          </a:stretch>
        </p:blipFill>
        <p:spPr>
          <a:xfrm>
            <a:off x="7527636" y="3772819"/>
            <a:ext cx="3962743" cy="2402032"/>
          </a:xfrm>
          <a:prstGeom prst="rect">
            <a:avLst/>
          </a:prstGeom>
        </p:spPr>
      </p:pic>
    </p:spTree>
    <p:extLst>
      <p:ext uri="{BB962C8B-B14F-4D97-AF65-F5344CB8AC3E}">
        <p14:creationId xmlns:p14="http://schemas.microsoft.com/office/powerpoint/2010/main" val="315320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3AD04D4-0711-9C07-2795-39E0D607D383}"/>
              </a:ext>
            </a:extLst>
          </p:cNvPr>
          <p:cNvGrpSpPr/>
          <p:nvPr/>
        </p:nvGrpSpPr>
        <p:grpSpPr>
          <a:xfrm>
            <a:off x="4117385" y="2879320"/>
            <a:ext cx="3968150" cy="792957"/>
            <a:chOff x="6202103" y="2376112"/>
            <a:chExt cx="3968150" cy="792957"/>
          </a:xfrm>
        </p:grpSpPr>
        <p:sp>
          <p:nvSpPr>
            <p:cNvPr id="12" name="Rectangle: Rounded Corners 11">
              <a:extLst>
                <a:ext uri="{FF2B5EF4-FFF2-40B4-BE49-F238E27FC236}">
                  <a16:creationId xmlns:a16="http://schemas.microsoft.com/office/drawing/2014/main" id="{F60DD3D3-A8E9-35BD-BA33-121554D4CBF4}"/>
                </a:ext>
              </a:extLst>
            </p:cNvPr>
            <p:cNvSpPr/>
            <p:nvPr/>
          </p:nvSpPr>
          <p:spPr>
            <a:xfrm>
              <a:off x="6202103" y="2426897"/>
              <a:ext cx="3968150" cy="7332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hlinkClick r:id="rId2" action="ppaction://hlinksldjump"/>
              <a:extLst>
                <a:ext uri="{FF2B5EF4-FFF2-40B4-BE49-F238E27FC236}">
                  <a16:creationId xmlns:a16="http://schemas.microsoft.com/office/drawing/2014/main" id="{531523AD-6F03-BD09-DCC7-9FE04D071FB7}"/>
                </a:ext>
              </a:extLst>
            </p:cNvPr>
            <p:cNvSpPr txBox="1">
              <a:spLocks/>
            </p:cNvSpPr>
            <p:nvPr/>
          </p:nvSpPr>
          <p:spPr>
            <a:xfrm>
              <a:off x="7114162" y="2376112"/>
              <a:ext cx="2274786" cy="792957"/>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b="1" u="sng">
                  <a:solidFill>
                    <a:schemeClr val="tx1">
                      <a:lumMod val="65000"/>
                      <a:lumOff val="35000"/>
                    </a:schemeClr>
                  </a:solidFill>
                </a:rPr>
                <a:t>Year 8</a:t>
              </a:r>
            </a:p>
          </p:txBody>
        </p:sp>
      </p:grpSp>
      <p:grpSp>
        <p:nvGrpSpPr>
          <p:cNvPr id="16" name="Group 15">
            <a:extLst>
              <a:ext uri="{FF2B5EF4-FFF2-40B4-BE49-F238E27FC236}">
                <a16:creationId xmlns:a16="http://schemas.microsoft.com/office/drawing/2014/main" id="{5FFC946C-00A3-6895-58C0-9ECEAC7B3107}"/>
              </a:ext>
            </a:extLst>
          </p:cNvPr>
          <p:cNvGrpSpPr/>
          <p:nvPr/>
        </p:nvGrpSpPr>
        <p:grpSpPr>
          <a:xfrm>
            <a:off x="8171802" y="2880234"/>
            <a:ext cx="3968150" cy="792957"/>
            <a:chOff x="6417764" y="1801932"/>
            <a:chExt cx="3968150" cy="792957"/>
          </a:xfrm>
        </p:grpSpPr>
        <p:sp>
          <p:nvSpPr>
            <p:cNvPr id="11" name="Rectangle: Rounded Corners 10">
              <a:extLst>
                <a:ext uri="{FF2B5EF4-FFF2-40B4-BE49-F238E27FC236}">
                  <a16:creationId xmlns:a16="http://schemas.microsoft.com/office/drawing/2014/main" id="{2D3CBE62-07AE-E6CF-6029-BCAC50AA6550}"/>
                </a:ext>
              </a:extLst>
            </p:cNvPr>
            <p:cNvSpPr/>
            <p:nvPr/>
          </p:nvSpPr>
          <p:spPr>
            <a:xfrm>
              <a:off x="6417764" y="1837426"/>
              <a:ext cx="3968150" cy="73324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hlinkClick r:id="rId3" action="ppaction://hlinksldjump"/>
              <a:extLst>
                <a:ext uri="{FF2B5EF4-FFF2-40B4-BE49-F238E27FC236}">
                  <a16:creationId xmlns:a16="http://schemas.microsoft.com/office/drawing/2014/main" id="{F519F5EE-990E-B203-B17D-9305F0211753}"/>
                </a:ext>
              </a:extLst>
            </p:cNvPr>
            <p:cNvSpPr txBox="1">
              <a:spLocks/>
            </p:cNvSpPr>
            <p:nvPr/>
          </p:nvSpPr>
          <p:spPr>
            <a:xfrm>
              <a:off x="7516728" y="1801932"/>
              <a:ext cx="2361050" cy="792957"/>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b="1" u="sng">
                  <a:solidFill>
                    <a:schemeClr val="tx1">
                      <a:lumMod val="65000"/>
                      <a:lumOff val="35000"/>
                    </a:schemeClr>
                  </a:solidFill>
                </a:rPr>
                <a:t>Year 9</a:t>
              </a:r>
            </a:p>
          </p:txBody>
        </p:sp>
      </p:grpSp>
      <p:grpSp>
        <p:nvGrpSpPr>
          <p:cNvPr id="17" name="Group 16">
            <a:extLst>
              <a:ext uri="{FF2B5EF4-FFF2-40B4-BE49-F238E27FC236}">
                <a16:creationId xmlns:a16="http://schemas.microsoft.com/office/drawing/2014/main" id="{10C6A81D-BCC6-0EA2-DE46-7F61AA182B17}"/>
              </a:ext>
            </a:extLst>
          </p:cNvPr>
          <p:cNvGrpSpPr/>
          <p:nvPr/>
        </p:nvGrpSpPr>
        <p:grpSpPr>
          <a:xfrm>
            <a:off x="1701990" y="4478323"/>
            <a:ext cx="3968150" cy="836089"/>
            <a:chOff x="6978481" y="2393606"/>
            <a:chExt cx="3968150" cy="836089"/>
          </a:xfrm>
        </p:grpSpPr>
        <p:sp>
          <p:nvSpPr>
            <p:cNvPr id="10" name="Rectangle: Rounded Corners 9">
              <a:extLst>
                <a:ext uri="{FF2B5EF4-FFF2-40B4-BE49-F238E27FC236}">
                  <a16:creationId xmlns:a16="http://schemas.microsoft.com/office/drawing/2014/main" id="{E2D6BF77-282F-6C79-25E2-30715B453D63}"/>
                </a:ext>
              </a:extLst>
            </p:cNvPr>
            <p:cNvSpPr/>
            <p:nvPr/>
          </p:nvSpPr>
          <p:spPr>
            <a:xfrm>
              <a:off x="6978481" y="2426898"/>
              <a:ext cx="3968150" cy="73324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hlinkClick r:id="rId4" action="ppaction://hlinksldjump"/>
              <a:extLst>
                <a:ext uri="{FF2B5EF4-FFF2-40B4-BE49-F238E27FC236}">
                  <a16:creationId xmlns:a16="http://schemas.microsoft.com/office/drawing/2014/main" id="{8F21F7E3-0A53-1A93-C5E6-90F8CEA8FF81}"/>
                </a:ext>
              </a:extLst>
            </p:cNvPr>
            <p:cNvSpPr txBox="1">
              <a:spLocks/>
            </p:cNvSpPr>
            <p:nvPr/>
          </p:nvSpPr>
          <p:spPr>
            <a:xfrm>
              <a:off x="7732389" y="2393606"/>
              <a:ext cx="2576710" cy="836089"/>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b="1" u="sng">
                  <a:solidFill>
                    <a:schemeClr val="tx1">
                      <a:lumMod val="65000"/>
                      <a:lumOff val="35000"/>
                    </a:schemeClr>
                  </a:solidFill>
                </a:rPr>
                <a:t>Year 10</a:t>
              </a:r>
            </a:p>
          </p:txBody>
        </p:sp>
      </p:grpSp>
      <p:sp>
        <p:nvSpPr>
          <p:cNvPr id="7" name="Title 1">
            <a:extLst>
              <a:ext uri="{FF2B5EF4-FFF2-40B4-BE49-F238E27FC236}">
                <a16:creationId xmlns:a16="http://schemas.microsoft.com/office/drawing/2014/main" id="{01B8CC99-796F-24E0-72C0-FF988FA923BE}"/>
              </a:ext>
            </a:extLst>
          </p:cNvPr>
          <p:cNvSpPr txBox="1">
            <a:spLocks/>
          </p:cNvSpPr>
          <p:nvPr/>
        </p:nvSpPr>
        <p:spPr>
          <a:xfrm>
            <a:off x="142226" y="132759"/>
            <a:ext cx="10515600" cy="1325563"/>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a:solidFill>
                  <a:schemeClr val="bg1"/>
                </a:solidFill>
              </a:rPr>
              <a:t>Jump to…</a:t>
            </a:r>
            <a:endParaRPr lang="en-GB" sz="4800" b="1">
              <a:solidFill>
                <a:schemeClr val="bg1"/>
              </a:solidFill>
            </a:endParaRPr>
          </a:p>
        </p:txBody>
      </p:sp>
      <p:grpSp>
        <p:nvGrpSpPr>
          <p:cNvPr id="14" name="Group 13">
            <a:extLst>
              <a:ext uri="{FF2B5EF4-FFF2-40B4-BE49-F238E27FC236}">
                <a16:creationId xmlns:a16="http://schemas.microsoft.com/office/drawing/2014/main" id="{9D0CFB97-7974-4B0A-5BD4-1139D5AB88BD}"/>
              </a:ext>
            </a:extLst>
          </p:cNvPr>
          <p:cNvGrpSpPr/>
          <p:nvPr/>
        </p:nvGrpSpPr>
        <p:grpSpPr>
          <a:xfrm>
            <a:off x="62969" y="2879399"/>
            <a:ext cx="3968150" cy="1022994"/>
            <a:chOff x="3973611" y="2448079"/>
            <a:chExt cx="3968150" cy="1022994"/>
          </a:xfrm>
        </p:grpSpPr>
        <p:sp>
          <p:nvSpPr>
            <p:cNvPr id="13" name="Rectangle: Rounded Corners 12">
              <a:extLst>
                <a:ext uri="{FF2B5EF4-FFF2-40B4-BE49-F238E27FC236}">
                  <a16:creationId xmlns:a16="http://schemas.microsoft.com/office/drawing/2014/main" id="{459DACC3-3DC4-9C93-0E32-73834E2D9260}"/>
                </a:ext>
              </a:extLst>
            </p:cNvPr>
            <p:cNvSpPr/>
            <p:nvPr/>
          </p:nvSpPr>
          <p:spPr>
            <a:xfrm>
              <a:off x="3973611" y="2513160"/>
              <a:ext cx="3968150" cy="7332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hlinkClick r:id="rId5" action="ppaction://hlinksldjump"/>
              <a:extLst>
                <a:ext uri="{FF2B5EF4-FFF2-40B4-BE49-F238E27FC236}">
                  <a16:creationId xmlns:a16="http://schemas.microsoft.com/office/drawing/2014/main" id="{95F7EE51-642B-AE94-ECEC-A4B8F9DCDF25}"/>
                </a:ext>
              </a:extLst>
            </p:cNvPr>
            <p:cNvSpPr txBox="1">
              <a:spLocks/>
            </p:cNvSpPr>
            <p:nvPr/>
          </p:nvSpPr>
          <p:spPr>
            <a:xfrm>
              <a:off x="5000690" y="2448079"/>
              <a:ext cx="2519201" cy="1022994"/>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b="1" u="sng">
                  <a:solidFill>
                    <a:schemeClr val="tx1">
                      <a:lumMod val="65000"/>
                      <a:lumOff val="35000"/>
                    </a:schemeClr>
                  </a:solidFill>
                </a:rPr>
                <a:t>Year 7</a:t>
              </a:r>
            </a:p>
          </p:txBody>
        </p:sp>
      </p:grpSp>
      <p:grpSp>
        <p:nvGrpSpPr>
          <p:cNvPr id="18" name="Group 17">
            <a:extLst>
              <a:ext uri="{FF2B5EF4-FFF2-40B4-BE49-F238E27FC236}">
                <a16:creationId xmlns:a16="http://schemas.microsoft.com/office/drawing/2014/main" id="{83B4ED07-9EF8-4711-10E1-10E00A78F4CE}"/>
              </a:ext>
            </a:extLst>
          </p:cNvPr>
          <p:cNvGrpSpPr/>
          <p:nvPr/>
        </p:nvGrpSpPr>
        <p:grpSpPr>
          <a:xfrm>
            <a:off x="6575917" y="4473519"/>
            <a:ext cx="3968150" cy="778579"/>
            <a:chOff x="7582331" y="4257859"/>
            <a:chExt cx="3968150" cy="778579"/>
          </a:xfrm>
        </p:grpSpPr>
        <p:sp>
          <p:nvSpPr>
            <p:cNvPr id="8" name="Rectangle: Rounded Corners 7">
              <a:extLst>
                <a:ext uri="{FF2B5EF4-FFF2-40B4-BE49-F238E27FC236}">
                  <a16:creationId xmlns:a16="http://schemas.microsoft.com/office/drawing/2014/main" id="{524244F1-0D90-290C-A541-BD640E498A9E}"/>
                </a:ext>
              </a:extLst>
            </p:cNvPr>
            <p:cNvSpPr/>
            <p:nvPr/>
          </p:nvSpPr>
          <p:spPr>
            <a:xfrm>
              <a:off x="7582331" y="4295955"/>
              <a:ext cx="3968150" cy="733245"/>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hlinkClick r:id="rId6" action="ppaction://hlinksldjump"/>
              <a:extLst>
                <a:ext uri="{FF2B5EF4-FFF2-40B4-BE49-F238E27FC236}">
                  <a16:creationId xmlns:a16="http://schemas.microsoft.com/office/drawing/2014/main" id="{4105A115-4459-3C66-6F26-F33EEC49A48D}"/>
                </a:ext>
              </a:extLst>
            </p:cNvPr>
            <p:cNvSpPr txBox="1">
              <a:spLocks/>
            </p:cNvSpPr>
            <p:nvPr/>
          </p:nvSpPr>
          <p:spPr>
            <a:xfrm>
              <a:off x="8235596" y="4257859"/>
              <a:ext cx="2662974" cy="778579"/>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b="1" u="sng">
                  <a:solidFill>
                    <a:schemeClr val="tx1">
                      <a:lumMod val="65000"/>
                      <a:lumOff val="35000"/>
                    </a:schemeClr>
                  </a:solidFill>
                </a:rPr>
                <a:t>Year 11</a:t>
              </a:r>
            </a:p>
          </p:txBody>
        </p:sp>
      </p:grpSp>
    </p:spTree>
    <p:extLst>
      <p:ext uri="{BB962C8B-B14F-4D97-AF65-F5344CB8AC3E}">
        <p14:creationId xmlns:p14="http://schemas.microsoft.com/office/powerpoint/2010/main" val="2089402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4878CC-6B70-4338-9D84-28525C60A78E}"/>
              </a:ext>
            </a:extLst>
          </p:cNvPr>
          <p:cNvSpPr/>
          <p:nvPr/>
        </p:nvSpPr>
        <p:spPr>
          <a:xfrm>
            <a:off x="2463566" y="377428"/>
            <a:ext cx="7653556"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srgbClr val="33473C"/>
              </a:solidFill>
              <a:effectLst/>
              <a:uLnTx/>
              <a:uFillTx/>
              <a:latin typeface="Trebuchet MS" panose="020B0603020202020204"/>
              <a:ea typeface="+mn-ea"/>
              <a:cs typeface="+mn-cs"/>
            </a:endParaRPr>
          </a:p>
        </p:txBody>
      </p:sp>
      <p:pic>
        <p:nvPicPr>
          <p:cNvPr id="4" name="Picture 5" descr="A close up of a sign&#10;&#10;Description generated with very high confidence">
            <a:extLst>
              <a:ext uri="{FF2B5EF4-FFF2-40B4-BE49-F238E27FC236}">
                <a16:creationId xmlns:a16="http://schemas.microsoft.com/office/drawing/2014/main" id="{8CCBEBDD-EC55-4293-88C0-695EF8DFA696}"/>
              </a:ext>
            </a:extLst>
          </p:cNvPr>
          <p:cNvPicPr>
            <a:picLocks noChangeAspect="1"/>
          </p:cNvPicPr>
          <p:nvPr/>
        </p:nvPicPr>
        <p:blipFill>
          <a:blip r:embed="rId3"/>
          <a:stretch>
            <a:fillRect/>
          </a:stretch>
        </p:blipFill>
        <p:spPr>
          <a:xfrm>
            <a:off x="11039471" y="279485"/>
            <a:ext cx="868181" cy="868181"/>
          </a:xfrm>
          <a:prstGeom prst="rect">
            <a:avLst/>
          </a:prstGeom>
        </p:spPr>
      </p:pic>
      <p:sp>
        <p:nvSpPr>
          <p:cNvPr id="2" name="Title 1">
            <a:extLst>
              <a:ext uri="{FF2B5EF4-FFF2-40B4-BE49-F238E27FC236}">
                <a16:creationId xmlns:a16="http://schemas.microsoft.com/office/drawing/2014/main" id="{01E53367-AB0E-46BB-B788-6170867C96A9}"/>
              </a:ext>
            </a:extLst>
          </p:cNvPr>
          <p:cNvSpPr>
            <a:spLocks noGrp="1"/>
          </p:cNvSpPr>
          <p:nvPr>
            <p:ph type="ctrTitle"/>
          </p:nvPr>
        </p:nvSpPr>
        <p:spPr>
          <a:xfrm>
            <a:off x="866166" y="-116851"/>
            <a:ext cx="7766936" cy="1646302"/>
          </a:xfrm>
        </p:spPr>
        <p:txBody>
          <a:bodyPr/>
          <a:lstStyle/>
          <a:p>
            <a:pPr algn="l"/>
            <a:r>
              <a:rPr lang="en-GB" sz="8800" b="1" u="sng">
                <a:solidFill>
                  <a:schemeClr val="tx1">
                    <a:lumMod val="65000"/>
                    <a:lumOff val="35000"/>
                  </a:schemeClr>
                </a:solidFill>
              </a:rPr>
              <a:t>Year 7</a:t>
            </a:r>
          </a:p>
        </p:txBody>
      </p:sp>
      <p:sp>
        <p:nvSpPr>
          <p:cNvPr id="6" name="TextBox 5">
            <a:extLst>
              <a:ext uri="{FF2B5EF4-FFF2-40B4-BE49-F238E27FC236}">
                <a16:creationId xmlns:a16="http://schemas.microsoft.com/office/drawing/2014/main" id="{5B4A6F19-1F9B-CC66-A84B-BAE2F0EBF277}"/>
              </a:ext>
            </a:extLst>
          </p:cNvPr>
          <p:cNvSpPr txBox="1"/>
          <p:nvPr/>
        </p:nvSpPr>
        <p:spPr>
          <a:xfrm>
            <a:off x="870107" y="1521216"/>
            <a:ext cx="3503220" cy="2062103"/>
          </a:xfrm>
          <a:prstGeom prst="rect">
            <a:avLst/>
          </a:prstGeom>
          <a:noFill/>
        </p:spPr>
        <p:txBody>
          <a:bodyPr wrap="square" rtlCol="0">
            <a:spAutoFit/>
          </a:bodyPr>
          <a:lstStyle/>
          <a:p>
            <a:pPr algn="ctr"/>
            <a:r>
              <a:rPr lang="en-GB" sz="3200" b="1"/>
              <a:t>Your form tutor will support you throughout the year.</a:t>
            </a:r>
          </a:p>
        </p:txBody>
      </p:sp>
      <p:pic>
        <p:nvPicPr>
          <p:cNvPr id="3" name="Picture 2">
            <a:extLst>
              <a:ext uri="{FF2B5EF4-FFF2-40B4-BE49-F238E27FC236}">
                <a16:creationId xmlns:a16="http://schemas.microsoft.com/office/drawing/2014/main" id="{25F1ACA3-2981-4224-4C62-C3C64221D9F2}"/>
              </a:ext>
            </a:extLst>
          </p:cNvPr>
          <p:cNvPicPr>
            <a:picLocks noChangeAspect="1"/>
          </p:cNvPicPr>
          <p:nvPr/>
        </p:nvPicPr>
        <p:blipFill>
          <a:blip r:embed="rId4"/>
          <a:stretch>
            <a:fillRect/>
          </a:stretch>
        </p:blipFill>
        <p:spPr>
          <a:xfrm>
            <a:off x="6405714" y="375765"/>
            <a:ext cx="5462649" cy="3324727"/>
          </a:xfrm>
          <a:prstGeom prst="rect">
            <a:avLst/>
          </a:prstGeom>
          <a:ln w="38100">
            <a:solidFill>
              <a:schemeClr val="tx1"/>
            </a:solidFill>
          </a:ln>
        </p:spPr>
      </p:pic>
      <p:graphicFrame>
        <p:nvGraphicFramePr>
          <p:cNvPr id="9" name="Table 8">
            <a:extLst>
              <a:ext uri="{FF2B5EF4-FFF2-40B4-BE49-F238E27FC236}">
                <a16:creationId xmlns:a16="http://schemas.microsoft.com/office/drawing/2014/main" id="{58DD20C1-2E05-D369-EB99-3625D95A2F03}"/>
              </a:ext>
            </a:extLst>
          </p:cNvPr>
          <p:cNvGraphicFramePr>
            <a:graphicFrameLocks noGrp="1"/>
          </p:cNvGraphicFramePr>
          <p:nvPr>
            <p:extLst>
              <p:ext uri="{D42A27DB-BD31-4B8C-83A1-F6EECF244321}">
                <p14:modId xmlns:p14="http://schemas.microsoft.com/office/powerpoint/2010/main" val="782069741"/>
              </p:ext>
            </p:extLst>
          </p:nvPr>
        </p:nvGraphicFramePr>
        <p:xfrm>
          <a:off x="474452" y="3651849"/>
          <a:ext cx="9285405" cy="2630630"/>
        </p:xfrm>
        <a:graphic>
          <a:graphicData uri="http://schemas.openxmlformats.org/drawingml/2006/table">
            <a:tbl>
              <a:tblPr firstRow="1" bandRow="1">
                <a:tableStyleId>{85BE263C-DBD7-4A20-BB59-AAB30ACAA65A}</a:tableStyleId>
              </a:tblPr>
              <a:tblGrid>
                <a:gridCol w="6485965">
                  <a:extLst>
                    <a:ext uri="{9D8B030D-6E8A-4147-A177-3AD203B41FA5}">
                      <a16:colId xmlns:a16="http://schemas.microsoft.com/office/drawing/2014/main" val="3812177192"/>
                    </a:ext>
                  </a:extLst>
                </a:gridCol>
                <a:gridCol w="2799440">
                  <a:extLst>
                    <a:ext uri="{9D8B030D-6E8A-4147-A177-3AD203B41FA5}">
                      <a16:colId xmlns:a16="http://schemas.microsoft.com/office/drawing/2014/main" val="290887619"/>
                    </a:ext>
                  </a:extLst>
                </a:gridCol>
              </a:tblGrid>
              <a:tr h="716280">
                <a:tc gridSpan="2">
                  <a:txBody>
                    <a:bodyPr/>
                    <a:lstStyle/>
                    <a:p>
                      <a:r>
                        <a:rPr lang="en-GB" sz="4000" b="1" dirty="0">
                          <a:solidFill>
                            <a:schemeClr val="tx1"/>
                          </a:solidFill>
                        </a:rPr>
                        <a:t>Year 7 Team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GB"/>
                    </a:p>
                  </a:txBody>
                  <a:tcPr/>
                </a:tc>
                <a:extLst>
                  <a:ext uri="{0D108BD9-81ED-4DB2-BD59-A6C34878D82A}">
                    <a16:rowId xmlns:a16="http://schemas.microsoft.com/office/drawing/2014/main" val="1630551254"/>
                  </a:ext>
                </a:extLst>
              </a:tr>
              <a:tr h="408535">
                <a:tc>
                  <a:txBody>
                    <a:bodyPr/>
                    <a:lstStyle/>
                    <a:p>
                      <a:r>
                        <a:rPr lang="en-US" sz="2000" b="1" dirty="0"/>
                        <a:t>Assistant Principal - Head of KS3 Pastoral </a:t>
                      </a:r>
                      <a:endParaRPr lang="en-GB"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b="1" dirty="0"/>
                        <a:t>Mrs Sheldon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601205"/>
                  </a:ext>
                </a:extLst>
              </a:tr>
              <a:tr h="408535">
                <a:tc>
                  <a:txBody>
                    <a:bodyPr/>
                    <a:lstStyle/>
                    <a:p>
                      <a:r>
                        <a:rPr lang="en-US" sz="2000" b="1" dirty="0"/>
                        <a:t>Assistant Principal – Deputy Head of KS3 Pastoral</a:t>
                      </a:r>
                      <a:endParaRPr lang="en-GB"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b="1" dirty="0"/>
                        <a:t>Mr Middleton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243886"/>
                  </a:ext>
                </a:extLst>
              </a:tr>
              <a:tr h="370840">
                <a:tc>
                  <a:txBody>
                    <a:bodyPr/>
                    <a:lstStyle/>
                    <a:p>
                      <a:r>
                        <a:rPr lang="en-GB" sz="2000" b="1" dirty="0"/>
                        <a:t>Head of Year</a:t>
                      </a:r>
                    </a:p>
                    <a:p>
                      <a:pPr lvl="0">
                        <a:buNone/>
                      </a:pPr>
                      <a:r>
                        <a:rPr lang="en-GB" sz="2000" b="1" dirty="0"/>
                        <a:t>Deputy Head of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b="1" dirty="0"/>
                        <a:t>Mrs Robinson</a:t>
                      </a:r>
                    </a:p>
                    <a:p>
                      <a:pPr lvl="0">
                        <a:buNone/>
                      </a:pPr>
                      <a:r>
                        <a:rPr lang="en-GB" sz="2000" b="1" dirty="0"/>
                        <a:t>Mr Mills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8575318"/>
                  </a:ext>
                </a:extLst>
              </a:tr>
              <a:tr h="370840">
                <a:tc>
                  <a:txBody>
                    <a:bodyPr/>
                    <a:lstStyle/>
                    <a:p>
                      <a:r>
                        <a:rPr lang="en-GB" sz="2000" b="1" dirty="0"/>
                        <a:t>Student Wellbeing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b="1" dirty="0"/>
                        <a:t>Mrs White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0000760"/>
                  </a:ext>
                </a:extLst>
              </a:tr>
            </a:tbl>
          </a:graphicData>
        </a:graphic>
      </p:graphicFrame>
    </p:spTree>
    <p:extLst>
      <p:ext uri="{BB962C8B-B14F-4D97-AF65-F5344CB8AC3E}">
        <p14:creationId xmlns:p14="http://schemas.microsoft.com/office/powerpoint/2010/main" val="3543600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AE49AB-C37D-3F0F-B160-2A19983C5628}"/>
              </a:ext>
            </a:extLst>
          </p:cNvPr>
          <p:cNvSpPr txBox="1"/>
          <p:nvPr/>
        </p:nvSpPr>
        <p:spPr>
          <a:xfrm>
            <a:off x="100988" y="65369"/>
            <a:ext cx="92759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4800" b="1">
                <a:solidFill>
                  <a:srgbClr val="FFFFFF"/>
                </a:solidFill>
                <a:latin typeface="Calibri"/>
                <a:cs typeface="Calibri"/>
              </a:rPr>
              <a:t>#HCCREADS</a:t>
            </a:r>
            <a:endParaRPr lang="en-US" sz="4800" b="1" i="0" u="none" strike="noStrike" kern="1200" cap="none" spc="0" normalizeH="0" baseline="0" noProof="0">
              <a:ln>
                <a:noFill/>
              </a:ln>
              <a:solidFill>
                <a:srgbClr val="FFFFFF"/>
              </a:solidFill>
              <a:effectLst/>
              <a:uLnTx/>
              <a:uFillTx/>
              <a:latin typeface="Calibri"/>
              <a:cs typeface="Calibri"/>
            </a:endParaRPr>
          </a:p>
        </p:txBody>
      </p:sp>
      <p:sp>
        <p:nvSpPr>
          <p:cNvPr id="2" name="TextBox 1">
            <a:extLst>
              <a:ext uri="{FF2B5EF4-FFF2-40B4-BE49-F238E27FC236}">
                <a16:creationId xmlns:a16="http://schemas.microsoft.com/office/drawing/2014/main" id="{59B668E9-4D6F-E90C-86EF-D3C7CA681F6C}"/>
              </a:ext>
            </a:extLst>
          </p:cNvPr>
          <p:cNvSpPr txBox="1"/>
          <p:nvPr/>
        </p:nvSpPr>
        <p:spPr>
          <a:xfrm>
            <a:off x="8004425" y="1767361"/>
            <a:ext cx="2910289" cy="378565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u="sng"/>
              <a:t>Year 7:</a:t>
            </a:r>
            <a:r>
              <a:rPr lang="en-GB" sz="2400"/>
              <a:t> </a:t>
            </a:r>
            <a:endParaRPr lang="en-US"/>
          </a:p>
          <a:p>
            <a:pPr algn="ctr"/>
            <a:endParaRPr lang="en-GB" sz="2400"/>
          </a:p>
          <a:p>
            <a:pPr algn="ctr"/>
            <a:r>
              <a:rPr lang="en-GB" sz="2400"/>
              <a:t>Well done on achieving your fifth positive conduct point. If your name is on this list, please go to the library to collect your book token.    </a:t>
            </a:r>
            <a:endParaRPr lang="en-GB"/>
          </a:p>
        </p:txBody>
      </p:sp>
      <p:graphicFrame>
        <p:nvGraphicFramePr>
          <p:cNvPr id="5" name="Table 4">
            <a:extLst>
              <a:ext uri="{FF2B5EF4-FFF2-40B4-BE49-F238E27FC236}">
                <a16:creationId xmlns:a16="http://schemas.microsoft.com/office/drawing/2014/main" id="{B3BBD592-EDA4-00E7-94E5-78044ACE704D}"/>
              </a:ext>
            </a:extLst>
          </p:cNvPr>
          <p:cNvGraphicFramePr>
            <a:graphicFrameLocks noGrp="1"/>
          </p:cNvGraphicFramePr>
          <p:nvPr>
            <p:extLst>
              <p:ext uri="{D42A27DB-BD31-4B8C-83A1-F6EECF244321}">
                <p14:modId xmlns:p14="http://schemas.microsoft.com/office/powerpoint/2010/main" val="1150030569"/>
              </p:ext>
            </p:extLst>
          </p:nvPr>
        </p:nvGraphicFramePr>
        <p:xfrm>
          <a:off x="475823" y="1516743"/>
          <a:ext cx="1765300" cy="3840480"/>
        </p:xfrm>
        <a:graphic>
          <a:graphicData uri="http://schemas.openxmlformats.org/drawingml/2006/table">
            <a:tbl>
              <a:tblPr firstRow="1" bandRow="1">
                <a:tableStyleId>{5C22544A-7EE6-4342-B048-85BDC9FD1C3A}</a:tableStyleId>
              </a:tblPr>
              <a:tblGrid>
                <a:gridCol w="1765300">
                  <a:extLst>
                    <a:ext uri="{9D8B030D-6E8A-4147-A177-3AD203B41FA5}">
                      <a16:colId xmlns:a16="http://schemas.microsoft.com/office/drawing/2014/main" val="3567084466"/>
                    </a:ext>
                  </a:extLst>
                </a:gridCol>
              </a:tblGrid>
              <a:tr h="190500">
                <a:tc>
                  <a:txBody>
                    <a:bodyPr/>
                    <a:lstStyle/>
                    <a:p>
                      <a:r>
                        <a:rPr lang="en-GB" dirty="0">
                          <a:effectLst/>
                        </a:rPr>
                        <a:t>Alex S</a:t>
                      </a:r>
                    </a:p>
                  </a:txBody>
                  <a:tcPr marL="0" marR="0" marT="0" marB="0" anchor="ctr"/>
                </a:tc>
                <a:extLst>
                  <a:ext uri="{0D108BD9-81ED-4DB2-BD59-A6C34878D82A}">
                    <a16:rowId xmlns:a16="http://schemas.microsoft.com/office/drawing/2014/main" val="120285451"/>
                  </a:ext>
                </a:extLst>
              </a:tr>
              <a:tr h="190500">
                <a:tc>
                  <a:txBody>
                    <a:bodyPr/>
                    <a:lstStyle/>
                    <a:p>
                      <a:r>
                        <a:rPr lang="en-GB" dirty="0">
                          <a:effectLst/>
                        </a:rPr>
                        <a:t>Alfie K</a:t>
                      </a:r>
                    </a:p>
                  </a:txBody>
                  <a:tcPr marL="0" marR="0" marT="0" marB="0" anchor="ctr"/>
                </a:tc>
                <a:extLst>
                  <a:ext uri="{0D108BD9-81ED-4DB2-BD59-A6C34878D82A}">
                    <a16:rowId xmlns:a16="http://schemas.microsoft.com/office/drawing/2014/main" val="464340511"/>
                  </a:ext>
                </a:extLst>
              </a:tr>
              <a:tr h="190500">
                <a:tc>
                  <a:txBody>
                    <a:bodyPr/>
                    <a:lstStyle/>
                    <a:p>
                      <a:r>
                        <a:rPr lang="en-GB" dirty="0">
                          <a:effectLst/>
                        </a:rPr>
                        <a:t>Alfie M</a:t>
                      </a:r>
                    </a:p>
                  </a:txBody>
                  <a:tcPr marL="0" marR="0" marT="0" marB="0" anchor="ctr"/>
                </a:tc>
                <a:extLst>
                  <a:ext uri="{0D108BD9-81ED-4DB2-BD59-A6C34878D82A}">
                    <a16:rowId xmlns:a16="http://schemas.microsoft.com/office/drawing/2014/main" val="2774946991"/>
                  </a:ext>
                </a:extLst>
              </a:tr>
              <a:tr h="190500">
                <a:tc>
                  <a:txBody>
                    <a:bodyPr/>
                    <a:lstStyle/>
                    <a:p>
                      <a:r>
                        <a:rPr lang="en-GB" dirty="0">
                          <a:effectLst/>
                        </a:rPr>
                        <a:t>Ali A</a:t>
                      </a:r>
                    </a:p>
                  </a:txBody>
                  <a:tcPr marL="0" marR="0" marT="0" marB="0" anchor="ctr"/>
                </a:tc>
                <a:extLst>
                  <a:ext uri="{0D108BD9-81ED-4DB2-BD59-A6C34878D82A}">
                    <a16:rowId xmlns:a16="http://schemas.microsoft.com/office/drawing/2014/main" val="3840536327"/>
                  </a:ext>
                </a:extLst>
              </a:tr>
              <a:tr h="190500">
                <a:tc>
                  <a:txBody>
                    <a:bodyPr/>
                    <a:lstStyle/>
                    <a:p>
                      <a:r>
                        <a:rPr lang="en-GB" dirty="0">
                          <a:effectLst/>
                        </a:rPr>
                        <a:t>Amelia K</a:t>
                      </a:r>
                    </a:p>
                  </a:txBody>
                  <a:tcPr marL="0" marR="0" marT="0" marB="0" anchor="ctr"/>
                </a:tc>
                <a:extLst>
                  <a:ext uri="{0D108BD9-81ED-4DB2-BD59-A6C34878D82A}">
                    <a16:rowId xmlns:a16="http://schemas.microsoft.com/office/drawing/2014/main" val="4241246063"/>
                  </a:ext>
                </a:extLst>
              </a:tr>
              <a:tr h="190500">
                <a:tc>
                  <a:txBody>
                    <a:bodyPr/>
                    <a:lstStyle/>
                    <a:p>
                      <a:r>
                        <a:rPr lang="en-GB" dirty="0">
                          <a:effectLst/>
                        </a:rPr>
                        <a:t>Amelia M</a:t>
                      </a:r>
                    </a:p>
                  </a:txBody>
                  <a:tcPr marL="0" marR="0" marT="0" marB="0" anchor="ctr"/>
                </a:tc>
                <a:extLst>
                  <a:ext uri="{0D108BD9-81ED-4DB2-BD59-A6C34878D82A}">
                    <a16:rowId xmlns:a16="http://schemas.microsoft.com/office/drawing/2014/main" val="1885383782"/>
                  </a:ext>
                </a:extLst>
              </a:tr>
              <a:tr h="190500">
                <a:tc>
                  <a:txBody>
                    <a:bodyPr/>
                    <a:lstStyle/>
                    <a:p>
                      <a:r>
                        <a:rPr lang="en-GB" dirty="0">
                          <a:effectLst/>
                        </a:rPr>
                        <a:t>Amy S</a:t>
                      </a:r>
                    </a:p>
                  </a:txBody>
                  <a:tcPr marL="0" marR="0" marT="0" marB="0" anchor="ctr"/>
                </a:tc>
                <a:extLst>
                  <a:ext uri="{0D108BD9-81ED-4DB2-BD59-A6C34878D82A}">
                    <a16:rowId xmlns:a16="http://schemas.microsoft.com/office/drawing/2014/main" val="1272656837"/>
                  </a:ext>
                </a:extLst>
              </a:tr>
              <a:tr h="190500">
                <a:tc>
                  <a:txBody>
                    <a:bodyPr/>
                    <a:lstStyle/>
                    <a:p>
                      <a:r>
                        <a:rPr lang="en-GB" dirty="0">
                          <a:effectLst/>
                        </a:rPr>
                        <a:t>Ash H</a:t>
                      </a:r>
                    </a:p>
                  </a:txBody>
                  <a:tcPr marL="0" marR="0" marT="0" marB="0" anchor="ctr"/>
                </a:tc>
                <a:extLst>
                  <a:ext uri="{0D108BD9-81ED-4DB2-BD59-A6C34878D82A}">
                    <a16:rowId xmlns:a16="http://schemas.microsoft.com/office/drawing/2014/main" val="2506107780"/>
                  </a:ext>
                </a:extLst>
              </a:tr>
              <a:tr h="190500">
                <a:tc>
                  <a:txBody>
                    <a:bodyPr/>
                    <a:lstStyle/>
                    <a:p>
                      <a:r>
                        <a:rPr lang="en-GB" dirty="0">
                          <a:effectLst/>
                        </a:rPr>
                        <a:t>Ben L</a:t>
                      </a:r>
                    </a:p>
                  </a:txBody>
                  <a:tcPr marL="0" marR="0" marT="0" marB="0" anchor="ctr"/>
                </a:tc>
                <a:extLst>
                  <a:ext uri="{0D108BD9-81ED-4DB2-BD59-A6C34878D82A}">
                    <a16:rowId xmlns:a16="http://schemas.microsoft.com/office/drawing/2014/main" val="327355743"/>
                  </a:ext>
                </a:extLst>
              </a:tr>
              <a:tr h="190500">
                <a:tc>
                  <a:txBody>
                    <a:bodyPr/>
                    <a:lstStyle/>
                    <a:p>
                      <a:r>
                        <a:rPr lang="en-GB" dirty="0">
                          <a:effectLst/>
                        </a:rPr>
                        <a:t>Bradley E</a:t>
                      </a:r>
                    </a:p>
                  </a:txBody>
                  <a:tcPr marL="0" marR="0" marT="0" marB="0" anchor="ctr"/>
                </a:tc>
                <a:extLst>
                  <a:ext uri="{0D108BD9-81ED-4DB2-BD59-A6C34878D82A}">
                    <a16:rowId xmlns:a16="http://schemas.microsoft.com/office/drawing/2014/main" val="3385978409"/>
                  </a:ext>
                </a:extLst>
              </a:tr>
              <a:tr h="190500">
                <a:tc>
                  <a:txBody>
                    <a:bodyPr/>
                    <a:lstStyle/>
                    <a:p>
                      <a:r>
                        <a:rPr lang="en-GB" dirty="0">
                          <a:effectLst/>
                        </a:rPr>
                        <a:t>Caleb S</a:t>
                      </a:r>
                    </a:p>
                  </a:txBody>
                  <a:tcPr marL="0" marR="0" marT="0" marB="0" anchor="ctr"/>
                </a:tc>
                <a:extLst>
                  <a:ext uri="{0D108BD9-81ED-4DB2-BD59-A6C34878D82A}">
                    <a16:rowId xmlns:a16="http://schemas.microsoft.com/office/drawing/2014/main" val="528301283"/>
                  </a:ext>
                </a:extLst>
              </a:tr>
              <a:tr h="190500">
                <a:tc>
                  <a:txBody>
                    <a:bodyPr/>
                    <a:lstStyle/>
                    <a:p>
                      <a:r>
                        <a:rPr lang="en-GB" dirty="0">
                          <a:effectLst/>
                        </a:rPr>
                        <a:t>Catalina B</a:t>
                      </a:r>
                    </a:p>
                  </a:txBody>
                  <a:tcPr marL="0" marR="0" marT="0" marB="0" anchor="ctr"/>
                </a:tc>
                <a:extLst>
                  <a:ext uri="{0D108BD9-81ED-4DB2-BD59-A6C34878D82A}">
                    <a16:rowId xmlns:a16="http://schemas.microsoft.com/office/drawing/2014/main" val="1992622755"/>
                  </a:ext>
                </a:extLst>
              </a:tr>
              <a:tr h="190500">
                <a:tc>
                  <a:txBody>
                    <a:bodyPr/>
                    <a:lstStyle/>
                    <a:p>
                      <a:r>
                        <a:rPr lang="en-GB" dirty="0">
                          <a:effectLst/>
                        </a:rPr>
                        <a:t>Connor B</a:t>
                      </a:r>
                    </a:p>
                  </a:txBody>
                  <a:tcPr marL="0" marR="0" marT="0" marB="0" anchor="ctr"/>
                </a:tc>
                <a:extLst>
                  <a:ext uri="{0D108BD9-81ED-4DB2-BD59-A6C34878D82A}">
                    <a16:rowId xmlns:a16="http://schemas.microsoft.com/office/drawing/2014/main" val="2055811759"/>
                  </a:ext>
                </a:extLst>
              </a:tr>
              <a:tr h="190500">
                <a:tc>
                  <a:txBody>
                    <a:bodyPr/>
                    <a:lstStyle/>
                    <a:p>
                      <a:r>
                        <a:rPr lang="en-GB" dirty="0">
                          <a:effectLst/>
                        </a:rPr>
                        <a:t>Courtney T</a:t>
                      </a:r>
                      <a:endParaRPr lang="en-GB" dirty="0" err="1">
                        <a:effectLst/>
                      </a:endParaRPr>
                    </a:p>
                  </a:txBody>
                  <a:tcPr marL="0" marR="0" marT="0" marB="0" anchor="ctr"/>
                </a:tc>
                <a:extLst>
                  <a:ext uri="{0D108BD9-81ED-4DB2-BD59-A6C34878D82A}">
                    <a16:rowId xmlns:a16="http://schemas.microsoft.com/office/drawing/2014/main" val="568942604"/>
                  </a:ext>
                </a:extLst>
              </a:tr>
            </a:tbl>
          </a:graphicData>
        </a:graphic>
      </p:graphicFrame>
      <p:graphicFrame>
        <p:nvGraphicFramePr>
          <p:cNvPr id="7" name="Table 6">
            <a:extLst>
              <a:ext uri="{FF2B5EF4-FFF2-40B4-BE49-F238E27FC236}">
                <a16:creationId xmlns:a16="http://schemas.microsoft.com/office/drawing/2014/main" id="{7731B004-5822-5DBD-52B3-31552BFC13EC}"/>
              </a:ext>
            </a:extLst>
          </p:cNvPr>
          <p:cNvGraphicFramePr>
            <a:graphicFrameLocks noGrp="1"/>
          </p:cNvGraphicFramePr>
          <p:nvPr>
            <p:extLst>
              <p:ext uri="{D42A27DB-BD31-4B8C-83A1-F6EECF244321}">
                <p14:modId xmlns:p14="http://schemas.microsoft.com/office/powerpoint/2010/main" val="1884040484"/>
              </p:ext>
            </p:extLst>
          </p:nvPr>
        </p:nvGraphicFramePr>
        <p:xfrm>
          <a:off x="2604585" y="1516744"/>
          <a:ext cx="1765300" cy="3840480"/>
        </p:xfrm>
        <a:graphic>
          <a:graphicData uri="http://schemas.openxmlformats.org/drawingml/2006/table">
            <a:tbl>
              <a:tblPr firstRow="1" bandRow="1">
                <a:tableStyleId>{5C22544A-7EE6-4342-B048-85BDC9FD1C3A}</a:tableStyleId>
              </a:tblPr>
              <a:tblGrid>
                <a:gridCol w="1765300">
                  <a:extLst>
                    <a:ext uri="{9D8B030D-6E8A-4147-A177-3AD203B41FA5}">
                      <a16:colId xmlns:a16="http://schemas.microsoft.com/office/drawing/2014/main" val="103568113"/>
                    </a:ext>
                  </a:extLst>
                </a:gridCol>
              </a:tblGrid>
              <a:tr h="190500">
                <a:tc>
                  <a:txBody>
                    <a:bodyPr/>
                    <a:lstStyle/>
                    <a:p>
                      <a:r>
                        <a:rPr lang="en-GB" dirty="0">
                          <a:effectLst/>
                        </a:rPr>
                        <a:t>Dexter C</a:t>
                      </a:r>
                    </a:p>
                  </a:txBody>
                  <a:tcPr marL="0" marR="0" marT="0" marB="0" anchor="ctr"/>
                </a:tc>
                <a:extLst>
                  <a:ext uri="{0D108BD9-81ED-4DB2-BD59-A6C34878D82A}">
                    <a16:rowId xmlns:a16="http://schemas.microsoft.com/office/drawing/2014/main" val="3979418508"/>
                  </a:ext>
                </a:extLst>
              </a:tr>
              <a:tr h="190500">
                <a:tc>
                  <a:txBody>
                    <a:bodyPr/>
                    <a:lstStyle/>
                    <a:p>
                      <a:r>
                        <a:rPr lang="en-GB" dirty="0">
                          <a:effectLst/>
                        </a:rPr>
                        <a:t>Elise W</a:t>
                      </a:r>
                    </a:p>
                  </a:txBody>
                  <a:tcPr marL="0" marR="0" marT="0" marB="0" anchor="ctr"/>
                </a:tc>
                <a:extLst>
                  <a:ext uri="{0D108BD9-81ED-4DB2-BD59-A6C34878D82A}">
                    <a16:rowId xmlns:a16="http://schemas.microsoft.com/office/drawing/2014/main" val="3212008243"/>
                  </a:ext>
                </a:extLst>
              </a:tr>
              <a:tr h="190500">
                <a:tc>
                  <a:txBody>
                    <a:bodyPr/>
                    <a:lstStyle/>
                    <a:p>
                      <a:r>
                        <a:rPr lang="en-GB" dirty="0">
                          <a:effectLst/>
                        </a:rPr>
                        <a:t>Fifi O</a:t>
                      </a:r>
                      <a:endParaRPr lang="en-GB" dirty="0" err="1">
                        <a:effectLst/>
                      </a:endParaRPr>
                    </a:p>
                  </a:txBody>
                  <a:tcPr marL="0" marR="0" marT="0" marB="0" anchor="ctr"/>
                </a:tc>
                <a:extLst>
                  <a:ext uri="{0D108BD9-81ED-4DB2-BD59-A6C34878D82A}">
                    <a16:rowId xmlns:a16="http://schemas.microsoft.com/office/drawing/2014/main" val="2491855292"/>
                  </a:ext>
                </a:extLst>
              </a:tr>
              <a:tr h="190500">
                <a:tc>
                  <a:txBody>
                    <a:bodyPr/>
                    <a:lstStyle/>
                    <a:p>
                      <a:r>
                        <a:rPr lang="en-GB" dirty="0">
                          <a:effectLst/>
                        </a:rPr>
                        <a:t>Harriet J</a:t>
                      </a:r>
                    </a:p>
                  </a:txBody>
                  <a:tcPr marL="0" marR="0" marT="0" marB="0" anchor="ctr"/>
                </a:tc>
                <a:extLst>
                  <a:ext uri="{0D108BD9-81ED-4DB2-BD59-A6C34878D82A}">
                    <a16:rowId xmlns:a16="http://schemas.microsoft.com/office/drawing/2014/main" val="3280570437"/>
                  </a:ext>
                </a:extLst>
              </a:tr>
              <a:tr h="190500">
                <a:tc>
                  <a:txBody>
                    <a:bodyPr/>
                    <a:lstStyle/>
                    <a:p>
                      <a:r>
                        <a:rPr lang="en-GB" dirty="0">
                          <a:effectLst/>
                        </a:rPr>
                        <a:t>Isabel G</a:t>
                      </a:r>
                    </a:p>
                  </a:txBody>
                  <a:tcPr marL="0" marR="0" marT="0" marB="0" anchor="ctr"/>
                </a:tc>
                <a:extLst>
                  <a:ext uri="{0D108BD9-81ED-4DB2-BD59-A6C34878D82A}">
                    <a16:rowId xmlns:a16="http://schemas.microsoft.com/office/drawing/2014/main" val="1786006225"/>
                  </a:ext>
                </a:extLst>
              </a:tr>
              <a:tr h="190500">
                <a:tc>
                  <a:txBody>
                    <a:bodyPr/>
                    <a:lstStyle/>
                    <a:p>
                      <a:r>
                        <a:rPr lang="en-GB" dirty="0">
                          <a:effectLst/>
                        </a:rPr>
                        <a:t>Jacob D</a:t>
                      </a:r>
                    </a:p>
                  </a:txBody>
                  <a:tcPr marL="0" marR="0" marT="0" marB="0" anchor="ctr"/>
                </a:tc>
                <a:extLst>
                  <a:ext uri="{0D108BD9-81ED-4DB2-BD59-A6C34878D82A}">
                    <a16:rowId xmlns:a16="http://schemas.microsoft.com/office/drawing/2014/main" val="918077748"/>
                  </a:ext>
                </a:extLst>
              </a:tr>
              <a:tr h="190500">
                <a:tc>
                  <a:txBody>
                    <a:bodyPr/>
                    <a:lstStyle/>
                    <a:p>
                      <a:r>
                        <a:rPr lang="en-GB" dirty="0">
                          <a:effectLst/>
                        </a:rPr>
                        <a:t>Jacob L</a:t>
                      </a:r>
                    </a:p>
                  </a:txBody>
                  <a:tcPr marL="0" marR="0" marT="0" marB="0" anchor="ctr"/>
                </a:tc>
                <a:extLst>
                  <a:ext uri="{0D108BD9-81ED-4DB2-BD59-A6C34878D82A}">
                    <a16:rowId xmlns:a16="http://schemas.microsoft.com/office/drawing/2014/main" val="2595958191"/>
                  </a:ext>
                </a:extLst>
              </a:tr>
              <a:tr h="190500">
                <a:tc>
                  <a:txBody>
                    <a:bodyPr/>
                    <a:lstStyle/>
                    <a:p>
                      <a:r>
                        <a:rPr lang="en-GB" dirty="0">
                          <a:effectLst/>
                        </a:rPr>
                        <a:t>Jacob Y</a:t>
                      </a:r>
                    </a:p>
                  </a:txBody>
                  <a:tcPr marL="0" marR="0" marT="0" marB="0" anchor="ctr"/>
                </a:tc>
                <a:extLst>
                  <a:ext uri="{0D108BD9-81ED-4DB2-BD59-A6C34878D82A}">
                    <a16:rowId xmlns:a16="http://schemas.microsoft.com/office/drawing/2014/main" val="3980694443"/>
                  </a:ext>
                </a:extLst>
              </a:tr>
              <a:tr h="190500">
                <a:tc>
                  <a:txBody>
                    <a:bodyPr/>
                    <a:lstStyle/>
                    <a:p>
                      <a:r>
                        <a:rPr lang="en-GB" dirty="0">
                          <a:effectLst/>
                        </a:rPr>
                        <a:t>Jessica T</a:t>
                      </a:r>
                    </a:p>
                  </a:txBody>
                  <a:tcPr marL="0" marR="0" marT="0" marB="0" anchor="ctr"/>
                </a:tc>
                <a:extLst>
                  <a:ext uri="{0D108BD9-81ED-4DB2-BD59-A6C34878D82A}">
                    <a16:rowId xmlns:a16="http://schemas.microsoft.com/office/drawing/2014/main" val="3596749337"/>
                  </a:ext>
                </a:extLst>
              </a:tr>
              <a:tr h="190500">
                <a:tc>
                  <a:txBody>
                    <a:bodyPr/>
                    <a:lstStyle/>
                    <a:p>
                      <a:r>
                        <a:rPr lang="en-GB" dirty="0">
                          <a:effectLst/>
                        </a:rPr>
                        <a:t>Joe M</a:t>
                      </a:r>
                    </a:p>
                  </a:txBody>
                  <a:tcPr marL="0" marR="0" marT="0" marB="0" anchor="ctr"/>
                </a:tc>
                <a:extLst>
                  <a:ext uri="{0D108BD9-81ED-4DB2-BD59-A6C34878D82A}">
                    <a16:rowId xmlns:a16="http://schemas.microsoft.com/office/drawing/2014/main" val="3494266923"/>
                  </a:ext>
                </a:extLst>
              </a:tr>
              <a:tr h="190500">
                <a:tc>
                  <a:txBody>
                    <a:bodyPr/>
                    <a:lstStyle/>
                    <a:p>
                      <a:r>
                        <a:rPr lang="en-GB" dirty="0">
                          <a:effectLst/>
                        </a:rPr>
                        <a:t>Joel Z</a:t>
                      </a:r>
                      <a:endParaRPr lang="en-GB" dirty="0" err="1">
                        <a:effectLst/>
                      </a:endParaRPr>
                    </a:p>
                  </a:txBody>
                  <a:tcPr marL="0" marR="0" marT="0" marB="0" anchor="ctr"/>
                </a:tc>
                <a:extLst>
                  <a:ext uri="{0D108BD9-81ED-4DB2-BD59-A6C34878D82A}">
                    <a16:rowId xmlns:a16="http://schemas.microsoft.com/office/drawing/2014/main" val="3322662586"/>
                  </a:ext>
                </a:extLst>
              </a:tr>
              <a:tr h="190500">
                <a:tc>
                  <a:txBody>
                    <a:bodyPr/>
                    <a:lstStyle/>
                    <a:p>
                      <a:r>
                        <a:rPr lang="en-GB" dirty="0">
                          <a:effectLst/>
                        </a:rPr>
                        <a:t>Jonny B</a:t>
                      </a:r>
                    </a:p>
                  </a:txBody>
                  <a:tcPr marL="0" marR="0" marT="0" marB="0" anchor="ctr"/>
                </a:tc>
                <a:extLst>
                  <a:ext uri="{0D108BD9-81ED-4DB2-BD59-A6C34878D82A}">
                    <a16:rowId xmlns:a16="http://schemas.microsoft.com/office/drawing/2014/main" val="1103375461"/>
                  </a:ext>
                </a:extLst>
              </a:tr>
              <a:tr h="190500">
                <a:tc>
                  <a:txBody>
                    <a:bodyPr/>
                    <a:lstStyle/>
                    <a:p>
                      <a:r>
                        <a:rPr lang="en-GB" dirty="0">
                          <a:effectLst/>
                        </a:rPr>
                        <a:t>Lacey P</a:t>
                      </a:r>
                    </a:p>
                  </a:txBody>
                  <a:tcPr marL="0" marR="0" marT="0" marB="0" anchor="ctr"/>
                </a:tc>
                <a:extLst>
                  <a:ext uri="{0D108BD9-81ED-4DB2-BD59-A6C34878D82A}">
                    <a16:rowId xmlns:a16="http://schemas.microsoft.com/office/drawing/2014/main" val="1909005114"/>
                  </a:ext>
                </a:extLst>
              </a:tr>
              <a:tr h="190500">
                <a:tc>
                  <a:txBody>
                    <a:bodyPr/>
                    <a:lstStyle/>
                    <a:p>
                      <a:r>
                        <a:rPr lang="en-GB" dirty="0">
                          <a:effectLst/>
                        </a:rPr>
                        <a:t>Liliana J</a:t>
                      </a:r>
                    </a:p>
                  </a:txBody>
                  <a:tcPr marL="0" marR="0" marT="0" marB="0" anchor="ctr"/>
                </a:tc>
                <a:extLst>
                  <a:ext uri="{0D108BD9-81ED-4DB2-BD59-A6C34878D82A}">
                    <a16:rowId xmlns:a16="http://schemas.microsoft.com/office/drawing/2014/main" val="522616342"/>
                  </a:ext>
                </a:extLst>
              </a:tr>
            </a:tbl>
          </a:graphicData>
        </a:graphic>
      </p:graphicFrame>
      <p:graphicFrame>
        <p:nvGraphicFramePr>
          <p:cNvPr id="9" name="Table 8">
            <a:extLst>
              <a:ext uri="{FF2B5EF4-FFF2-40B4-BE49-F238E27FC236}">
                <a16:creationId xmlns:a16="http://schemas.microsoft.com/office/drawing/2014/main" id="{42344DCA-78B1-2D40-C555-C9067F40A4B6}"/>
              </a:ext>
            </a:extLst>
          </p:cNvPr>
          <p:cNvGraphicFramePr>
            <a:graphicFrameLocks noGrp="1"/>
          </p:cNvGraphicFramePr>
          <p:nvPr>
            <p:extLst>
              <p:ext uri="{D42A27DB-BD31-4B8C-83A1-F6EECF244321}">
                <p14:modId xmlns:p14="http://schemas.microsoft.com/office/powerpoint/2010/main" val="3540157655"/>
              </p:ext>
            </p:extLst>
          </p:nvPr>
        </p:nvGraphicFramePr>
        <p:xfrm>
          <a:off x="4721251" y="1480457"/>
          <a:ext cx="1765300" cy="4114800"/>
        </p:xfrm>
        <a:graphic>
          <a:graphicData uri="http://schemas.openxmlformats.org/drawingml/2006/table">
            <a:tbl>
              <a:tblPr firstRow="1" bandRow="1">
                <a:tableStyleId>{5C22544A-7EE6-4342-B048-85BDC9FD1C3A}</a:tableStyleId>
              </a:tblPr>
              <a:tblGrid>
                <a:gridCol w="1765300">
                  <a:extLst>
                    <a:ext uri="{9D8B030D-6E8A-4147-A177-3AD203B41FA5}">
                      <a16:colId xmlns:a16="http://schemas.microsoft.com/office/drawing/2014/main" val="3471124972"/>
                    </a:ext>
                  </a:extLst>
                </a:gridCol>
              </a:tblGrid>
              <a:tr h="190500">
                <a:tc>
                  <a:txBody>
                    <a:bodyPr/>
                    <a:lstStyle/>
                    <a:p>
                      <a:r>
                        <a:rPr lang="en-GB" dirty="0">
                          <a:effectLst/>
                        </a:rPr>
                        <a:t>Lilly H</a:t>
                      </a:r>
                    </a:p>
                  </a:txBody>
                  <a:tcPr marL="0" marR="0" marT="0" marB="0" anchor="ctr"/>
                </a:tc>
                <a:extLst>
                  <a:ext uri="{0D108BD9-81ED-4DB2-BD59-A6C34878D82A}">
                    <a16:rowId xmlns:a16="http://schemas.microsoft.com/office/drawing/2014/main" val="1696164563"/>
                  </a:ext>
                </a:extLst>
              </a:tr>
              <a:tr h="190500">
                <a:tc>
                  <a:txBody>
                    <a:bodyPr/>
                    <a:lstStyle/>
                    <a:p>
                      <a:r>
                        <a:rPr lang="en-GB" dirty="0">
                          <a:effectLst/>
                        </a:rPr>
                        <a:t>Lucie C</a:t>
                      </a:r>
                    </a:p>
                  </a:txBody>
                  <a:tcPr marL="0" marR="0" marT="0" marB="0" anchor="ctr"/>
                </a:tc>
                <a:extLst>
                  <a:ext uri="{0D108BD9-81ED-4DB2-BD59-A6C34878D82A}">
                    <a16:rowId xmlns:a16="http://schemas.microsoft.com/office/drawing/2014/main" val="867217345"/>
                  </a:ext>
                </a:extLst>
              </a:tr>
              <a:tr h="190500">
                <a:tc>
                  <a:txBody>
                    <a:bodyPr/>
                    <a:lstStyle/>
                    <a:p>
                      <a:r>
                        <a:rPr lang="en-GB" dirty="0">
                          <a:effectLst/>
                        </a:rPr>
                        <a:t>Lucie N</a:t>
                      </a:r>
                    </a:p>
                  </a:txBody>
                  <a:tcPr marL="0" marR="0" marT="0" marB="0" anchor="ctr"/>
                </a:tc>
                <a:extLst>
                  <a:ext uri="{0D108BD9-81ED-4DB2-BD59-A6C34878D82A}">
                    <a16:rowId xmlns:a16="http://schemas.microsoft.com/office/drawing/2014/main" val="2896602368"/>
                  </a:ext>
                </a:extLst>
              </a:tr>
              <a:tr h="190500">
                <a:tc>
                  <a:txBody>
                    <a:bodyPr/>
                    <a:lstStyle/>
                    <a:p>
                      <a:r>
                        <a:rPr lang="en-GB" dirty="0">
                          <a:effectLst/>
                        </a:rPr>
                        <a:t>Lucy B</a:t>
                      </a:r>
                    </a:p>
                  </a:txBody>
                  <a:tcPr marL="0" marR="0" marT="0" marB="0" anchor="ctr"/>
                </a:tc>
                <a:extLst>
                  <a:ext uri="{0D108BD9-81ED-4DB2-BD59-A6C34878D82A}">
                    <a16:rowId xmlns:a16="http://schemas.microsoft.com/office/drawing/2014/main" val="4093523337"/>
                  </a:ext>
                </a:extLst>
              </a:tr>
              <a:tr h="190500">
                <a:tc>
                  <a:txBody>
                    <a:bodyPr/>
                    <a:lstStyle/>
                    <a:p>
                      <a:r>
                        <a:rPr lang="en-GB" dirty="0">
                          <a:effectLst/>
                        </a:rPr>
                        <a:t>Max L</a:t>
                      </a:r>
                    </a:p>
                  </a:txBody>
                  <a:tcPr marL="0" marR="0" marT="0" marB="0" anchor="ctr"/>
                </a:tc>
                <a:extLst>
                  <a:ext uri="{0D108BD9-81ED-4DB2-BD59-A6C34878D82A}">
                    <a16:rowId xmlns:a16="http://schemas.microsoft.com/office/drawing/2014/main" val="698163725"/>
                  </a:ext>
                </a:extLst>
              </a:tr>
              <a:tr h="190500">
                <a:tc>
                  <a:txBody>
                    <a:bodyPr/>
                    <a:lstStyle/>
                    <a:p>
                      <a:r>
                        <a:rPr lang="en-GB" dirty="0">
                          <a:effectLst/>
                        </a:rPr>
                        <a:t>Millie T</a:t>
                      </a:r>
                    </a:p>
                  </a:txBody>
                  <a:tcPr marL="0" marR="0" marT="0" marB="0" anchor="ctr"/>
                </a:tc>
                <a:extLst>
                  <a:ext uri="{0D108BD9-81ED-4DB2-BD59-A6C34878D82A}">
                    <a16:rowId xmlns:a16="http://schemas.microsoft.com/office/drawing/2014/main" val="2197445767"/>
                  </a:ext>
                </a:extLst>
              </a:tr>
              <a:tr h="190500">
                <a:tc>
                  <a:txBody>
                    <a:bodyPr/>
                    <a:lstStyle/>
                    <a:p>
                      <a:r>
                        <a:rPr lang="en-GB" dirty="0">
                          <a:effectLst/>
                        </a:rPr>
                        <a:t>Olivia M</a:t>
                      </a:r>
                    </a:p>
                  </a:txBody>
                  <a:tcPr marL="0" marR="0" marT="0" marB="0" anchor="ctr"/>
                </a:tc>
                <a:extLst>
                  <a:ext uri="{0D108BD9-81ED-4DB2-BD59-A6C34878D82A}">
                    <a16:rowId xmlns:a16="http://schemas.microsoft.com/office/drawing/2014/main" val="221931952"/>
                  </a:ext>
                </a:extLst>
              </a:tr>
              <a:tr h="190500">
                <a:tc>
                  <a:txBody>
                    <a:bodyPr/>
                    <a:lstStyle/>
                    <a:p>
                      <a:r>
                        <a:rPr lang="en-GB" dirty="0">
                          <a:effectLst/>
                        </a:rPr>
                        <a:t>Pheobie L</a:t>
                      </a:r>
                    </a:p>
                  </a:txBody>
                  <a:tcPr marL="0" marR="0" marT="0" marB="0" anchor="ctr"/>
                </a:tc>
                <a:extLst>
                  <a:ext uri="{0D108BD9-81ED-4DB2-BD59-A6C34878D82A}">
                    <a16:rowId xmlns:a16="http://schemas.microsoft.com/office/drawing/2014/main" val="387445136"/>
                  </a:ext>
                </a:extLst>
              </a:tr>
              <a:tr h="190500">
                <a:tc>
                  <a:txBody>
                    <a:bodyPr/>
                    <a:lstStyle/>
                    <a:p>
                      <a:r>
                        <a:rPr lang="en-GB" dirty="0">
                          <a:effectLst/>
                        </a:rPr>
                        <a:t>Phoebe T</a:t>
                      </a:r>
                    </a:p>
                  </a:txBody>
                  <a:tcPr marL="0" marR="0" marT="0" marB="0" anchor="ctr"/>
                </a:tc>
                <a:extLst>
                  <a:ext uri="{0D108BD9-81ED-4DB2-BD59-A6C34878D82A}">
                    <a16:rowId xmlns:a16="http://schemas.microsoft.com/office/drawing/2014/main" val="591583446"/>
                  </a:ext>
                </a:extLst>
              </a:tr>
              <a:tr h="190500">
                <a:tc>
                  <a:txBody>
                    <a:bodyPr/>
                    <a:lstStyle/>
                    <a:p>
                      <a:r>
                        <a:rPr lang="en-GB" dirty="0">
                          <a:effectLst/>
                        </a:rPr>
                        <a:t>Ruby A</a:t>
                      </a:r>
                    </a:p>
                  </a:txBody>
                  <a:tcPr marL="0" marR="0" marT="0" marB="0" anchor="ctr"/>
                </a:tc>
                <a:extLst>
                  <a:ext uri="{0D108BD9-81ED-4DB2-BD59-A6C34878D82A}">
                    <a16:rowId xmlns:a16="http://schemas.microsoft.com/office/drawing/2014/main" val="3839009560"/>
                  </a:ext>
                </a:extLst>
              </a:tr>
              <a:tr h="190500">
                <a:tc>
                  <a:txBody>
                    <a:bodyPr/>
                    <a:lstStyle/>
                    <a:p>
                      <a:r>
                        <a:rPr lang="en-GB" dirty="0">
                          <a:effectLst/>
                        </a:rPr>
                        <a:t>Ruby A</a:t>
                      </a:r>
                    </a:p>
                  </a:txBody>
                  <a:tcPr marL="0" marR="0" marT="0" marB="0" anchor="ctr"/>
                </a:tc>
                <a:extLst>
                  <a:ext uri="{0D108BD9-81ED-4DB2-BD59-A6C34878D82A}">
                    <a16:rowId xmlns:a16="http://schemas.microsoft.com/office/drawing/2014/main" val="3675222486"/>
                  </a:ext>
                </a:extLst>
              </a:tr>
              <a:tr h="190500">
                <a:tc>
                  <a:txBody>
                    <a:bodyPr/>
                    <a:lstStyle/>
                    <a:p>
                      <a:r>
                        <a:rPr lang="en-GB" dirty="0">
                          <a:effectLst/>
                        </a:rPr>
                        <a:t>Scott Ba</a:t>
                      </a:r>
                    </a:p>
                  </a:txBody>
                  <a:tcPr marL="0" marR="0" marT="0" marB="0" anchor="ctr"/>
                </a:tc>
                <a:extLst>
                  <a:ext uri="{0D108BD9-81ED-4DB2-BD59-A6C34878D82A}">
                    <a16:rowId xmlns:a16="http://schemas.microsoft.com/office/drawing/2014/main" val="1239515264"/>
                  </a:ext>
                </a:extLst>
              </a:tr>
              <a:tr h="190500">
                <a:tc>
                  <a:txBody>
                    <a:bodyPr/>
                    <a:lstStyle/>
                    <a:p>
                      <a:r>
                        <a:rPr lang="en-GB" dirty="0">
                          <a:effectLst/>
                        </a:rPr>
                        <a:t>Seth R</a:t>
                      </a:r>
                    </a:p>
                  </a:txBody>
                  <a:tcPr marL="0" marR="0" marT="0" marB="0" anchor="ctr"/>
                </a:tc>
                <a:extLst>
                  <a:ext uri="{0D108BD9-81ED-4DB2-BD59-A6C34878D82A}">
                    <a16:rowId xmlns:a16="http://schemas.microsoft.com/office/drawing/2014/main" val="231905968"/>
                  </a:ext>
                </a:extLst>
              </a:tr>
              <a:tr h="190500">
                <a:tc>
                  <a:txBody>
                    <a:bodyPr/>
                    <a:lstStyle/>
                    <a:p>
                      <a:r>
                        <a:rPr lang="en-GB" dirty="0">
                          <a:effectLst/>
                        </a:rPr>
                        <a:t>Simon S</a:t>
                      </a:r>
                    </a:p>
                  </a:txBody>
                  <a:tcPr marL="0" marR="0" marT="0" marB="0" anchor="ctr"/>
                </a:tc>
                <a:extLst>
                  <a:ext uri="{0D108BD9-81ED-4DB2-BD59-A6C34878D82A}">
                    <a16:rowId xmlns:a16="http://schemas.microsoft.com/office/drawing/2014/main" val="2674903527"/>
                  </a:ext>
                </a:extLst>
              </a:tr>
              <a:tr h="190500">
                <a:tc>
                  <a:txBody>
                    <a:bodyPr/>
                    <a:lstStyle/>
                    <a:p>
                      <a:r>
                        <a:rPr lang="en-GB" dirty="0">
                          <a:effectLst/>
                        </a:rPr>
                        <a:t>Skylar A</a:t>
                      </a:r>
                    </a:p>
                  </a:txBody>
                  <a:tcPr marL="0" marR="0" marT="0" marB="0" anchor="ctr"/>
                </a:tc>
                <a:extLst>
                  <a:ext uri="{0D108BD9-81ED-4DB2-BD59-A6C34878D82A}">
                    <a16:rowId xmlns:a16="http://schemas.microsoft.com/office/drawing/2014/main" val="2835378873"/>
                  </a:ext>
                </a:extLst>
              </a:tr>
            </a:tbl>
          </a:graphicData>
        </a:graphic>
      </p:graphicFrame>
    </p:spTree>
    <p:extLst>
      <p:ext uri="{BB962C8B-B14F-4D97-AF65-F5344CB8AC3E}">
        <p14:creationId xmlns:p14="http://schemas.microsoft.com/office/powerpoint/2010/main" val="3312578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close up of a sign&#10;&#10;Description generated with very high confidence">
            <a:extLst>
              <a:ext uri="{FF2B5EF4-FFF2-40B4-BE49-F238E27FC236}">
                <a16:creationId xmlns:a16="http://schemas.microsoft.com/office/drawing/2014/main" id="{5A5697C4-3D2B-8D03-F315-CB64030B3510}"/>
              </a:ext>
            </a:extLst>
          </p:cNvPr>
          <p:cNvPicPr>
            <a:picLocks noChangeAspect="1"/>
          </p:cNvPicPr>
          <p:nvPr/>
        </p:nvPicPr>
        <p:blipFill>
          <a:blip r:embed="rId3"/>
          <a:stretch>
            <a:fillRect/>
          </a:stretch>
        </p:blipFill>
        <p:spPr>
          <a:xfrm>
            <a:off x="11039471" y="279485"/>
            <a:ext cx="868181" cy="868181"/>
          </a:xfrm>
          <a:prstGeom prst="rect">
            <a:avLst/>
          </a:prstGeom>
        </p:spPr>
      </p:pic>
      <p:pic>
        <p:nvPicPr>
          <p:cNvPr id="5" name="Picture 5" descr="A picture containing timeline&#10;&#10;Description automatically generated">
            <a:extLst>
              <a:ext uri="{FF2B5EF4-FFF2-40B4-BE49-F238E27FC236}">
                <a16:creationId xmlns:a16="http://schemas.microsoft.com/office/drawing/2014/main" id="{F7232773-F53F-1D0F-B477-5515A79BA172}"/>
              </a:ext>
            </a:extLst>
          </p:cNvPr>
          <p:cNvPicPr>
            <a:picLocks noChangeAspect="1"/>
          </p:cNvPicPr>
          <p:nvPr/>
        </p:nvPicPr>
        <p:blipFill>
          <a:blip r:embed="rId4"/>
          <a:stretch>
            <a:fillRect/>
          </a:stretch>
        </p:blipFill>
        <p:spPr>
          <a:xfrm>
            <a:off x="2061601" y="54302"/>
            <a:ext cx="7689010" cy="6754810"/>
          </a:xfrm>
          <a:prstGeom prst="rect">
            <a:avLst/>
          </a:prstGeom>
        </p:spPr>
      </p:pic>
      <p:sp>
        <p:nvSpPr>
          <p:cNvPr id="2" name="TextBox 1">
            <a:extLst>
              <a:ext uri="{FF2B5EF4-FFF2-40B4-BE49-F238E27FC236}">
                <a16:creationId xmlns:a16="http://schemas.microsoft.com/office/drawing/2014/main" id="{8080EC91-848F-2339-EE0F-A2104FEE1182}"/>
              </a:ext>
            </a:extLst>
          </p:cNvPr>
          <p:cNvSpPr txBox="1"/>
          <p:nvPr/>
        </p:nvSpPr>
        <p:spPr>
          <a:xfrm>
            <a:off x="0" y="121721"/>
            <a:ext cx="211182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t>Term 2</a:t>
            </a:r>
            <a:endParaRPr lang="en-GB" dirty="0"/>
          </a:p>
        </p:txBody>
      </p:sp>
    </p:spTree>
    <p:extLst>
      <p:ext uri="{BB962C8B-B14F-4D97-AF65-F5344CB8AC3E}">
        <p14:creationId xmlns:p14="http://schemas.microsoft.com/office/powerpoint/2010/main" val="3356333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CCCCD2-8214-F546-D5F6-59A2F65FD748}"/>
              </a:ext>
            </a:extLst>
          </p:cNvPr>
          <p:cNvSpPr txBox="1"/>
          <p:nvPr/>
        </p:nvSpPr>
        <p:spPr>
          <a:xfrm>
            <a:off x="106878" y="110539"/>
            <a:ext cx="96340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a:solidFill>
                  <a:schemeClr val="bg1"/>
                </a:solidFill>
                <a:latin typeface="Open Sans" panose="020B0606030504020204" pitchFamily="34" charset="0"/>
                <a:ea typeface="Open Sans" panose="020B0606030504020204" pitchFamily="34" charset="0"/>
                <a:cs typeface="Open Sans" panose="020B0606030504020204" pitchFamily="34" charset="0"/>
              </a:rPr>
              <a:t>Interview an Adult</a:t>
            </a:r>
          </a:p>
        </p:txBody>
      </p:sp>
      <p:sp>
        <p:nvSpPr>
          <p:cNvPr id="2" name="TextBox 1">
            <a:extLst>
              <a:ext uri="{FF2B5EF4-FFF2-40B4-BE49-F238E27FC236}">
                <a16:creationId xmlns:a16="http://schemas.microsoft.com/office/drawing/2014/main" id="{B9290361-0276-50A4-2A95-414A0ACFB225}"/>
              </a:ext>
            </a:extLst>
          </p:cNvPr>
          <p:cNvSpPr txBox="1"/>
          <p:nvPr/>
        </p:nvSpPr>
        <p:spPr>
          <a:xfrm>
            <a:off x="199278" y="1383306"/>
            <a:ext cx="9633527" cy="4093428"/>
          </a:xfrm>
          <a:prstGeom prst="rect">
            <a:avLst/>
          </a:prstGeom>
          <a:solidFill>
            <a:srgbClr val="99FF6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rPr>
              <a:t>You will receive an email link to a Microsoft form – </a:t>
            </a:r>
            <a:r>
              <a:rPr kumimoji="0" lang="en-GB" sz="2600" b="1"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rPr>
              <a:t>THIS WEEK.</a:t>
            </a:r>
          </a:p>
          <a:p>
            <a:pPr marL="0" marR="0" lvl="0" indent="0" defTabSz="914400" eaLnBrk="1" fontAlgn="auto" latinLnBrk="0" hangingPunct="1">
              <a:lnSpc>
                <a:spcPct val="100000"/>
              </a:lnSpc>
              <a:spcBef>
                <a:spcPts val="0"/>
              </a:spcBef>
              <a:spcAft>
                <a:spcPts val="0"/>
              </a:spcAft>
              <a:buClrTx/>
              <a:buSzTx/>
              <a:buFontTx/>
              <a:buNone/>
              <a:tabLst/>
              <a:defRPr/>
            </a:pPr>
            <a:endParaRPr lang="en-GB" sz="2600" kern="0">
              <a:ln w="0"/>
              <a:solidFill>
                <a:prstClr val="black"/>
              </a:solidFill>
              <a:effectLst>
                <a:outerShdw blurRad="38100" dist="19050" dir="2700000" algn="tl" rotWithShape="0">
                  <a:prstClr val="black">
                    <a:alpha val="40000"/>
                  </a:prstClr>
                </a:outerShdw>
              </a:effectLst>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rPr>
              <a:t>OVER EASTER - Use the form and the questions to ask a grown up about their job and how they got there</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600" kern="0">
              <a:ln w="0"/>
              <a:solidFill>
                <a:prstClr val="black"/>
              </a:solidFill>
              <a:effectLst>
                <a:outerShdw blurRad="38100" dist="19050" dir="2700000" algn="tl" rotWithShape="0">
                  <a:prstClr val="black">
                    <a:alpha val="40000"/>
                  </a:prstClr>
                </a:outerShdw>
              </a:effectLst>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rPr>
              <a:t>Parent/Carer/Family Friend/Teacher</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600" kern="0">
              <a:ln w="0"/>
              <a:solidFill>
                <a:prstClr val="black"/>
              </a:solidFill>
              <a:effectLst>
                <a:outerShdw blurRad="38100" dist="19050" dir="2700000" algn="tl" rotWithShape="0">
                  <a:prstClr val="black">
                    <a:alpha val="40000"/>
                  </a:prstClr>
                </a:outerShdw>
              </a:effectLst>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rPr>
              <a:t>Reply to the questionnaire – GOOD LUCK</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600" kern="0">
              <a:ln w="0"/>
              <a:solidFill>
                <a:prstClr val="black"/>
              </a:solidFill>
              <a:effectLst>
                <a:outerShdw blurRad="38100" dist="19050" dir="2700000" algn="tl" rotWithShape="0">
                  <a:prstClr val="black">
                    <a:alpha val="40000"/>
                  </a:prstClr>
                </a:outerShdw>
              </a:effectLst>
            </a:endParaRP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600" kern="0">
                <a:ln w="0"/>
                <a:solidFill>
                  <a:prstClr val="black"/>
                </a:solidFill>
                <a:effectLst>
                  <a:outerShdw blurRad="38100" dist="19050" dir="2700000" algn="tl" rotWithShape="0">
                    <a:prstClr val="black">
                      <a:alpha val="40000"/>
                    </a:prstClr>
                  </a:outerShdw>
                </a:effectLst>
              </a:rPr>
              <a:t>Forms and help available from the Careers Team </a:t>
            </a:r>
            <a:endParaRPr kumimoji="0" lang="en-GB" sz="26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endParaRPr>
          </a:p>
        </p:txBody>
      </p:sp>
      <p:pic>
        <p:nvPicPr>
          <p:cNvPr id="3" name="Picture 2" descr="A group of retro robot toys">
            <a:extLst>
              <a:ext uri="{FF2B5EF4-FFF2-40B4-BE49-F238E27FC236}">
                <a16:creationId xmlns:a16="http://schemas.microsoft.com/office/drawing/2014/main" id="{6896CA5E-AD62-876B-3107-55AF61CD01C3}"/>
              </a:ext>
            </a:extLst>
          </p:cNvPr>
          <p:cNvPicPr>
            <a:picLocks noChangeAspect="1"/>
          </p:cNvPicPr>
          <p:nvPr/>
        </p:nvPicPr>
        <p:blipFill>
          <a:blip r:embed="rId2"/>
          <a:stretch>
            <a:fillRect/>
          </a:stretch>
        </p:blipFill>
        <p:spPr>
          <a:xfrm>
            <a:off x="10004536" y="4199305"/>
            <a:ext cx="1988186" cy="1423942"/>
          </a:xfrm>
          <a:prstGeom prst="rect">
            <a:avLst/>
          </a:prstGeom>
        </p:spPr>
      </p:pic>
    </p:spTree>
    <p:extLst>
      <p:ext uri="{BB962C8B-B14F-4D97-AF65-F5344CB8AC3E}">
        <p14:creationId xmlns:p14="http://schemas.microsoft.com/office/powerpoint/2010/main" val="619887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CCCCD2-8214-F546-D5F6-59A2F65FD748}"/>
              </a:ext>
            </a:extLst>
          </p:cNvPr>
          <p:cNvSpPr txBox="1"/>
          <p:nvPr/>
        </p:nvSpPr>
        <p:spPr>
          <a:xfrm>
            <a:off x="0" y="102092"/>
            <a:ext cx="92759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4800" b="1">
                <a:solidFill>
                  <a:srgbClr val="FFFFFF"/>
                </a:solidFill>
                <a:latin typeface="Calibri"/>
                <a:cs typeface="Calibri"/>
              </a:rPr>
              <a:t>March</a:t>
            </a:r>
            <a:r>
              <a:rPr kumimoji="0" lang="en-US" sz="4800" b="1" i="0" u="none" strike="noStrike" kern="1200" cap="none" spc="0" normalizeH="0" baseline="0" noProof="0">
                <a:ln>
                  <a:noFill/>
                </a:ln>
                <a:solidFill>
                  <a:srgbClr val="FFFFFF"/>
                </a:solidFill>
                <a:effectLst/>
                <a:uLnTx/>
                <a:uFillTx/>
                <a:latin typeface="Calibri"/>
                <a:ea typeface="+mn-ea"/>
                <a:cs typeface="Calibri"/>
              </a:rPr>
              <a:t> </a:t>
            </a:r>
            <a:r>
              <a:rPr lang="en-US" sz="4800" b="1">
                <a:solidFill>
                  <a:srgbClr val="FFFFFF"/>
                </a:solidFill>
                <a:latin typeface="Calibri"/>
                <a:cs typeface="Calibri"/>
              </a:rPr>
              <a:t>focus </a:t>
            </a:r>
            <a:r>
              <a:rPr kumimoji="0" lang="en-US" sz="4800" b="1" i="0" u="none" strike="noStrike" kern="1200" cap="none" spc="0" normalizeH="0" baseline="0" noProof="0">
                <a:ln>
                  <a:noFill/>
                </a:ln>
                <a:solidFill>
                  <a:srgbClr val="FFFFFF"/>
                </a:solidFill>
                <a:effectLst/>
                <a:uLnTx/>
                <a:uFillTx/>
                <a:latin typeface="Calibri"/>
                <a:ea typeface="+mn-ea"/>
                <a:cs typeface="Calibri"/>
              </a:rPr>
              <a:t>- </a:t>
            </a:r>
            <a:r>
              <a:rPr lang="en-US" sz="4800" b="1">
                <a:solidFill>
                  <a:srgbClr val="FFFFFF"/>
                </a:solidFill>
                <a:latin typeface="Calibri"/>
                <a:cs typeface="Calibri"/>
              </a:rPr>
              <a:t>Teamwork</a:t>
            </a:r>
            <a:endParaRPr lang="en-US" sz="4800" b="1" i="0" u="none" strike="noStrike" kern="1200" cap="none" spc="0" normalizeH="0" baseline="0" noProof="0">
              <a:ln>
                <a:noFill/>
              </a:ln>
              <a:solidFill>
                <a:srgbClr val="FFFFFF"/>
              </a:solidFill>
              <a:effectLst/>
              <a:uLnTx/>
              <a:uFillTx/>
              <a:latin typeface="Calibri"/>
              <a:cs typeface="Calibri"/>
            </a:endParaRPr>
          </a:p>
        </p:txBody>
      </p:sp>
      <p:pic>
        <p:nvPicPr>
          <p:cNvPr id="8" name="Picture 7">
            <a:extLst>
              <a:ext uri="{FF2B5EF4-FFF2-40B4-BE49-F238E27FC236}">
                <a16:creationId xmlns:a16="http://schemas.microsoft.com/office/drawing/2014/main" id="{05F2E282-220B-5928-A666-278A29BFB594}"/>
              </a:ext>
            </a:extLst>
          </p:cNvPr>
          <p:cNvPicPr>
            <a:picLocks noChangeAspect="1"/>
          </p:cNvPicPr>
          <p:nvPr/>
        </p:nvPicPr>
        <p:blipFill>
          <a:blip r:embed="rId2"/>
          <a:stretch>
            <a:fillRect/>
          </a:stretch>
        </p:blipFill>
        <p:spPr>
          <a:xfrm>
            <a:off x="115605" y="1220219"/>
            <a:ext cx="1584180" cy="2251456"/>
          </a:xfrm>
          <a:prstGeom prst="rect">
            <a:avLst/>
          </a:prstGeom>
        </p:spPr>
      </p:pic>
      <p:pic>
        <p:nvPicPr>
          <p:cNvPr id="7" name="Picture 6">
            <a:extLst>
              <a:ext uri="{FF2B5EF4-FFF2-40B4-BE49-F238E27FC236}">
                <a16:creationId xmlns:a16="http://schemas.microsoft.com/office/drawing/2014/main" id="{24D4D463-D74E-41C8-29D0-D183DDDC961D}"/>
              </a:ext>
            </a:extLst>
          </p:cNvPr>
          <p:cNvPicPr>
            <a:picLocks noChangeAspect="1"/>
          </p:cNvPicPr>
          <p:nvPr/>
        </p:nvPicPr>
        <p:blipFill>
          <a:blip r:embed="rId3"/>
          <a:stretch>
            <a:fillRect/>
          </a:stretch>
        </p:blipFill>
        <p:spPr>
          <a:xfrm>
            <a:off x="1787535" y="1241556"/>
            <a:ext cx="1584180" cy="2230119"/>
          </a:xfrm>
          <a:prstGeom prst="rect">
            <a:avLst/>
          </a:prstGeom>
        </p:spPr>
      </p:pic>
      <p:pic>
        <p:nvPicPr>
          <p:cNvPr id="2" name="Picture 1">
            <a:extLst>
              <a:ext uri="{FF2B5EF4-FFF2-40B4-BE49-F238E27FC236}">
                <a16:creationId xmlns:a16="http://schemas.microsoft.com/office/drawing/2014/main" id="{AAC9901C-F3EE-8488-3CE5-D9AC4F48FDBA}"/>
              </a:ext>
            </a:extLst>
          </p:cNvPr>
          <p:cNvPicPr>
            <a:picLocks noChangeAspect="1"/>
          </p:cNvPicPr>
          <p:nvPr/>
        </p:nvPicPr>
        <p:blipFill>
          <a:blip r:embed="rId4"/>
          <a:stretch>
            <a:fillRect/>
          </a:stretch>
        </p:blipFill>
        <p:spPr>
          <a:xfrm>
            <a:off x="3452379" y="1235064"/>
            <a:ext cx="1606103" cy="2251456"/>
          </a:xfrm>
          <a:prstGeom prst="rect">
            <a:avLst/>
          </a:prstGeom>
          <a:ln w="57150">
            <a:noFill/>
          </a:ln>
        </p:spPr>
      </p:pic>
      <p:pic>
        <p:nvPicPr>
          <p:cNvPr id="9" name="Picture 8">
            <a:extLst>
              <a:ext uri="{FF2B5EF4-FFF2-40B4-BE49-F238E27FC236}">
                <a16:creationId xmlns:a16="http://schemas.microsoft.com/office/drawing/2014/main" id="{3ACC72FD-EF94-CE01-0E48-C4E6C129E62C}"/>
              </a:ext>
            </a:extLst>
          </p:cNvPr>
          <p:cNvPicPr>
            <a:picLocks noChangeAspect="1"/>
          </p:cNvPicPr>
          <p:nvPr/>
        </p:nvPicPr>
        <p:blipFill>
          <a:blip r:embed="rId5"/>
          <a:stretch>
            <a:fillRect/>
          </a:stretch>
        </p:blipFill>
        <p:spPr>
          <a:xfrm>
            <a:off x="5139146" y="1241556"/>
            <a:ext cx="1599017" cy="2251456"/>
          </a:xfrm>
          <a:prstGeom prst="rect">
            <a:avLst/>
          </a:prstGeom>
        </p:spPr>
      </p:pic>
      <p:pic>
        <p:nvPicPr>
          <p:cNvPr id="11" name="Picture 10">
            <a:extLst>
              <a:ext uri="{FF2B5EF4-FFF2-40B4-BE49-F238E27FC236}">
                <a16:creationId xmlns:a16="http://schemas.microsoft.com/office/drawing/2014/main" id="{C450CE11-85F9-10A0-B985-62CE62B58C6A}"/>
              </a:ext>
            </a:extLst>
          </p:cNvPr>
          <p:cNvPicPr>
            <a:picLocks noChangeAspect="1"/>
          </p:cNvPicPr>
          <p:nvPr/>
        </p:nvPicPr>
        <p:blipFill>
          <a:blip r:embed="rId6"/>
          <a:stretch>
            <a:fillRect/>
          </a:stretch>
        </p:blipFill>
        <p:spPr>
          <a:xfrm>
            <a:off x="6818827" y="1241556"/>
            <a:ext cx="1599016" cy="2251456"/>
          </a:xfrm>
          <a:prstGeom prst="rect">
            <a:avLst/>
          </a:prstGeom>
        </p:spPr>
      </p:pic>
      <p:pic>
        <p:nvPicPr>
          <p:cNvPr id="6" name="Picture 5">
            <a:extLst>
              <a:ext uri="{FF2B5EF4-FFF2-40B4-BE49-F238E27FC236}">
                <a16:creationId xmlns:a16="http://schemas.microsoft.com/office/drawing/2014/main" id="{5A16BA27-FC66-EC73-6DB4-E93C8FA64430}"/>
              </a:ext>
            </a:extLst>
          </p:cNvPr>
          <p:cNvPicPr>
            <a:picLocks noChangeAspect="1"/>
          </p:cNvPicPr>
          <p:nvPr/>
        </p:nvPicPr>
        <p:blipFill>
          <a:blip r:embed="rId7"/>
          <a:stretch>
            <a:fillRect/>
          </a:stretch>
        </p:blipFill>
        <p:spPr>
          <a:xfrm>
            <a:off x="115605" y="3565532"/>
            <a:ext cx="1588981" cy="2251456"/>
          </a:xfrm>
          <a:prstGeom prst="rect">
            <a:avLst/>
          </a:prstGeom>
        </p:spPr>
      </p:pic>
      <p:pic>
        <p:nvPicPr>
          <p:cNvPr id="13" name="Picture 12">
            <a:extLst>
              <a:ext uri="{FF2B5EF4-FFF2-40B4-BE49-F238E27FC236}">
                <a16:creationId xmlns:a16="http://schemas.microsoft.com/office/drawing/2014/main" id="{F7187093-EDCA-7BBB-095C-56B2585396E7}"/>
              </a:ext>
            </a:extLst>
          </p:cNvPr>
          <p:cNvPicPr>
            <a:picLocks noChangeAspect="1"/>
          </p:cNvPicPr>
          <p:nvPr/>
        </p:nvPicPr>
        <p:blipFill>
          <a:blip r:embed="rId8"/>
          <a:stretch>
            <a:fillRect/>
          </a:stretch>
        </p:blipFill>
        <p:spPr>
          <a:xfrm>
            <a:off x="3476587" y="3586545"/>
            <a:ext cx="1584180" cy="2230443"/>
          </a:xfrm>
          <a:prstGeom prst="rect">
            <a:avLst/>
          </a:prstGeom>
        </p:spPr>
      </p:pic>
      <p:pic>
        <p:nvPicPr>
          <p:cNvPr id="3" name="Picture 2">
            <a:extLst>
              <a:ext uri="{FF2B5EF4-FFF2-40B4-BE49-F238E27FC236}">
                <a16:creationId xmlns:a16="http://schemas.microsoft.com/office/drawing/2014/main" id="{EDEBC4C5-8CC6-8F96-480D-D886D0FE7F3D}"/>
              </a:ext>
            </a:extLst>
          </p:cNvPr>
          <p:cNvPicPr>
            <a:picLocks noChangeAspect="1"/>
          </p:cNvPicPr>
          <p:nvPr/>
        </p:nvPicPr>
        <p:blipFill>
          <a:blip r:embed="rId9"/>
          <a:stretch>
            <a:fillRect/>
          </a:stretch>
        </p:blipFill>
        <p:spPr>
          <a:xfrm>
            <a:off x="5139146" y="3586545"/>
            <a:ext cx="1568600" cy="2251456"/>
          </a:xfrm>
          <a:prstGeom prst="rect">
            <a:avLst/>
          </a:prstGeom>
        </p:spPr>
      </p:pic>
      <p:pic>
        <p:nvPicPr>
          <p:cNvPr id="10" name="Picture 9">
            <a:extLst>
              <a:ext uri="{FF2B5EF4-FFF2-40B4-BE49-F238E27FC236}">
                <a16:creationId xmlns:a16="http://schemas.microsoft.com/office/drawing/2014/main" id="{37947329-6096-75E2-E7C8-EFC9E7D3F299}"/>
              </a:ext>
            </a:extLst>
          </p:cNvPr>
          <p:cNvPicPr>
            <a:picLocks noChangeAspect="1"/>
          </p:cNvPicPr>
          <p:nvPr/>
        </p:nvPicPr>
        <p:blipFill>
          <a:blip r:embed="rId10"/>
          <a:stretch>
            <a:fillRect/>
          </a:stretch>
        </p:blipFill>
        <p:spPr>
          <a:xfrm>
            <a:off x="6786125" y="3586545"/>
            <a:ext cx="1631718" cy="2251456"/>
          </a:xfrm>
          <a:prstGeom prst="rect">
            <a:avLst/>
          </a:prstGeom>
          <a:ln w="76200">
            <a:noFill/>
          </a:ln>
        </p:spPr>
      </p:pic>
      <p:sp>
        <p:nvSpPr>
          <p:cNvPr id="5" name="TextBox 4">
            <a:extLst>
              <a:ext uri="{FF2B5EF4-FFF2-40B4-BE49-F238E27FC236}">
                <a16:creationId xmlns:a16="http://schemas.microsoft.com/office/drawing/2014/main" id="{C54C445C-5E6B-651A-824A-E6DF1851275E}"/>
              </a:ext>
            </a:extLst>
          </p:cNvPr>
          <p:cNvSpPr txBox="1"/>
          <p:nvPr/>
        </p:nvSpPr>
        <p:spPr>
          <a:xfrm>
            <a:off x="211908" y="6017244"/>
            <a:ext cx="4263241" cy="738664"/>
          </a:xfrm>
          <a:prstGeom prst="rect">
            <a:avLst/>
          </a:prstGeom>
          <a:solidFill>
            <a:schemeClr val="accent2">
              <a:lumMod val="20000"/>
              <a:lumOff val="80000"/>
            </a:schemeClr>
          </a:solidFill>
          <a:ln w="28575">
            <a:solidFill>
              <a:schemeClr val="tx1"/>
            </a:solidFill>
          </a:ln>
        </p:spPr>
        <p:txBody>
          <a:bodyPr wrap="square" lIns="91440" tIns="45720" rIns="91440" bIns="45720" rtlCol="0" anchor="t">
            <a:spAutoFit/>
          </a:bodyPr>
          <a:lstStyle/>
          <a:p>
            <a:pPr algn="ctr">
              <a:defRPr/>
            </a:pPr>
            <a:r>
              <a:rPr kumimoji="0" lang="en-US" sz="1400" b="0" i="0" u="none" strike="noStrike" kern="1200" cap="none" spc="0" normalizeH="0" baseline="0" noProof="0">
                <a:ln>
                  <a:noFill/>
                </a:ln>
                <a:effectLst/>
                <a:uLnTx/>
                <a:uFillTx/>
                <a:latin typeface="Trebuchet MS" panose="020B0603020202020204"/>
                <a:ea typeface="+mn-ea"/>
                <a:cs typeface="+mn-cs"/>
              </a:rPr>
              <a:t>During </a:t>
            </a:r>
            <a:r>
              <a:rPr lang="en-US" sz="1400">
                <a:latin typeface="Trebuchet MS" panose="020B0603020202020204"/>
              </a:rPr>
              <a:t>March, staff </a:t>
            </a:r>
            <a:r>
              <a:rPr kumimoji="0" lang="en-US" sz="1400" b="0" i="0" u="none" strike="noStrike" kern="1200" cap="none" spc="0" normalizeH="0" baseline="0" noProof="0">
                <a:ln>
                  <a:noFill/>
                </a:ln>
                <a:effectLst/>
                <a:uLnTx/>
                <a:uFillTx/>
                <a:latin typeface="Trebuchet MS" panose="020B0603020202020204"/>
                <a:ea typeface="+mn-ea"/>
                <a:cs typeface="+mn-cs"/>
              </a:rPr>
              <a:t>will reward achievement points for students demonstrating</a:t>
            </a:r>
            <a:r>
              <a:rPr lang="en-US" sz="1400">
                <a:latin typeface="Trebuchet MS" panose="020B0603020202020204"/>
              </a:rPr>
              <a:t> </a:t>
            </a:r>
            <a:endParaRPr lang="en-U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Trebuchet MS" panose="020B0603020202020204"/>
                <a:ea typeface="+mn-ea"/>
                <a:cs typeface="+mn-cs"/>
              </a:rPr>
              <a:t>our core value – </a:t>
            </a:r>
            <a:r>
              <a:rPr lang="en-US" sz="1400">
                <a:latin typeface="Trebuchet MS" panose="020B0603020202020204"/>
              </a:rPr>
              <a:t>Teamwork</a:t>
            </a:r>
            <a:r>
              <a:rPr kumimoji="0" lang="en-US" sz="1400" b="1" i="0" u="none" strike="noStrike" kern="1200" cap="none" spc="0" normalizeH="0" baseline="0" noProof="0">
                <a:ln>
                  <a:noFill/>
                </a:ln>
                <a:effectLst/>
                <a:uLnTx/>
                <a:uFillTx/>
                <a:latin typeface="Trebuchet MS" panose="020B0603020202020204"/>
                <a:ea typeface="+mn-ea"/>
                <a:cs typeface="+mn-cs"/>
              </a:rPr>
              <a:t>.</a:t>
            </a:r>
            <a:endParaRPr kumimoji="0" lang="en-GB" sz="1400" b="1" i="0" u="none" strike="noStrike" kern="1200" cap="none" spc="0" normalizeH="0" baseline="0" noProof="0">
              <a:ln>
                <a:noFill/>
              </a:ln>
              <a:effectLst/>
              <a:uLnTx/>
              <a:uFillTx/>
              <a:latin typeface="Trebuchet MS" panose="020B0603020202020204"/>
              <a:ea typeface="+mn-ea"/>
              <a:cs typeface="+mn-cs"/>
            </a:endParaRPr>
          </a:p>
        </p:txBody>
      </p:sp>
      <p:pic>
        <p:nvPicPr>
          <p:cNvPr id="15" name="Picture 15">
            <a:extLst>
              <a:ext uri="{FF2B5EF4-FFF2-40B4-BE49-F238E27FC236}">
                <a16:creationId xmlns:a16="http://schemas.microsoft.com/office/drawing/2014/main" id="{D37574C9-F16B-42BF-D888-BA68AC68A6AF}"/>
              </a:ext>
            </a:extLst>
          </p:cNvPr>
          <p:cNvPicPr>
            <a:picLocks noChangeAspect="1"/>
          </p:cNvPicPr>
          <p:nvPr/>
        </p:nvPicPr>
        <p:blipFill>
          <a:blip r:embed="rId11"/>
          <a:stretch>
            <a:fillRect/>
          </a:stretch>
        </p:blipFill>
        <p:spPr>
          <a:xfrm>
            <a:off x="8601919" y="1240001"/>
            <a:ext cx="3264060" cy="4599845"/>
          </a:xfrm>
          <a:prstGeom prst="rect">
            <a:avLst/>
          </a:prstGeom>
        </p:spPr>
      </p:pic>
      <p:pic>
        <p:nvPicPr>
          <p:cNvPr id="16" name="Picture 16">
            <a:extLst>
              <a:ext uri="{FF2B5EF4-FFF2-40B4-BE49-F238E27FC236}">
                <a16:creationId xmlns:a16="http://schemas.microsoft.com/office/drawing/2014/main" id="{A3A1F9D5-A080-ECE5-6C86-B72E56870818}"/>
              </a:ext>
            </a:extLst>
          </p:cNvPr>
          <p:cNvPicPr>
            <a:picLocks noChangeAspect="1"/>
          </p:cNvPicPr>
          <p:nvPr/>
        </p:nvPicPr>
        <p:blipFill>
          <a:blip r:embed="rId11"/>
          <a:stretch>
            <a:fillRect/>
          </a:stretch>
        </p:blipFill>
        <p:spPr>
          <a:xfrm>
            <a:off x="1753565" y="3535647"/>
            <a:ext cx="1624315" cy="2284910"/>
          </a:xfrm>
          <a:prstGeom prst="rect">
            <a:avLst/>
          </a:prstGeom>
        </p:spPr>
      </p:pic>
    </p:spTree>
    <p:extLst>
      <p:ext uri="{BB962C8B-B14F-4D97-AF65-F5344CB8AC3E}">
        <p14:creationId xmlns:p14="http://schemas.microsoft.com/office/powerpoint/2010/main" val="3790692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EE0689-ABAB-FA96-0608-3EEB8A24A154}"/>
              </a:ext>
            </a:extLst>
          </p:cNvPr>
          <p:cNvSpPr txBox="1"/>
          <p:nvPr/>
        </p:nvSpPr>
        <p:spPr>
          <a:xfrm>
            <a:off x="239313" y="154382"/>
            <a:ext cx="11014261" cy="70788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GB" sz="4000" b="1" i="0" u="none" strike="noStrike" kern="1200" cap="none" spc="0" normalizeH="0" baseline="0" noProof="0" err="1">
                <a:ln>
                  <a:noFill/>
                </a:ln>
                <a:effectLst/>
                <a:uLnTx/>
                <a:uFillTx/>
                <a:latin typeface="Calibri"/>
                <a:ea typeface="Calibri"/>
                <a:cs typeface="Calibri"/>
              </a:rPr>
              <a:t>Sparx</a:t>
            </a:r>
            <a:r>
              <a:rPr kumimoji="0" lang="en-GB" sz="4000" b="1" i="0" u="none" strike="noStrike" kern="1200" cap="none" spc="0" normalizeH="0" baseline="0" noProof="0">
                <a:ln>
                  <a:noFill/>
                </a:ln>
                <a:effectLst/>
                <a:uLnTx/>
                <a:uFillTx/>
                <a:latin typeface="Calibri"/>
                <a:ea typeface="Calibri"/>
                <a:cs typeface="Calibri"/>
              </a:rPr>
              <a:t> Log Ins</a:t>
            </a:r>
            <a:endParaRPr kumimoji="0" lang="en-GB" sz="4000" b="1"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endParaRPr>
          </a:p>
        </p:txBody>
      </p:sp>
      <p:pic>
        <p:nvPicPr>
          <p:cNvPr id="6" name="Picture 5">
            <a:extLst>
              <a:ext uri="{FF2B5EF4-FFF2-40B4-BE49-F238E27FC236}">
                <a16:creationId xmlns:a16="http://schemas.microsoft.com/office/drawing/2014/main" id="{5480F073-E5F4-0841-73E0-4C90D8D46A4B}"/>
              </a:ext>
            </a:extLst>
          </p:cNvPr>
          <p:cNvPicPr>
            <a:picLocks noChangeAspect="1"/>
          </p:cNvPicPr>
          <p:nvPr/>
        </p:nvPicPr>
        <p:blipFill>
          <a:blip r:embed="rId3"/>
          <a:stretch>
            <a:fillRect/>
          </a:stretch>
        </p:blipFill>
        <p:spPr>
          <a:xfrm>
            <a:off x="4294944" y="1137426"/>
            <a:ext cx="5016506" cy="5140712"/>
          </a:xfrm>
          <a:prstGeom prst="rect">
            <a:avLst/>
          </a:prstGeom>
        </p:spPr>
      </p:pic>
      <p:sp>
        <p:nvSpPr>
          <p:cNvPr id="7" name="TextBox 6">
            <a:extLst>
              <a:ext uri="{FF2B5EF4-FFF2-40B4-BE49-F238E27FC236}">
                <a16:creationId xmlns:a16="http://schemas.microsoft.com/office/drawing/2014/main" id="{464F8F95-4198-79B3-099C-E23ABE4A7FE5}"/>
              </a:ext>
            </a:extLst>
          </p:cNvPr>
          <p:cNvSpPr txBox="1"/>
          <p:nvPr/>
        </p:nvSpPr>
        <p:spPr>
          <a:xfrm>
            <a:off x="239313" y="1397451"/>
            <a:ext cx="4055631" cy="360098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rPr>
              <a:t>From now on you can log in to </a:t>
            </a:r>
            <a:r>
              <a:rPr kumimoji="0" lang="en-GB" sz="4000" i="0" u="none" strike="noStrike" kern="1200" cap="none" spc="0" normalizeH="0" baseline="0" noProof="0" err="1">
                <a:ln>
                  <a:noFill/>
                </a:ln>
                <a:effectLst/>
                <a:uLnTx/>
                <a:uFillTx/>
                <a:latin typeface="Calibri" panose="020F0502020204030204" pitchFamily="34" charset="0"/>
                <a:ea typeface="Calibri"/>
                <a:cs typeface="Calibri" panose="020F0502020204030204" pitchFamily="34" charset="0"/>
              </a:rPr>
              <a:t>Sparx</a:t>
            </a:r>
            <a:r>
              <a:rPr kumimoji="0" lang="en-GB" sz="40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rPr>
              <a:t> using your school Microsoft account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rPr>
              <a:t> </a:t>
            </a:r>
            <a:r>
              <a:rPr kumimoji="0" lang="en-GB" sz="28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rPr>
              <a:t>(same as your emails, teams, student hub etc)</a:t>
            </a:r>
            <a:endParaRPr kumimoji="0" lang="en-GB" sz="40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1810888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EE0689-ABAB-FA96-0608-3EEB8A24A154}"/>
              </a:ext>
            </a:extLst>
          </p:cNvPr>
          <p:cNvSpPr txBox="1"/>
          <p:nvPr/>
        </p:nvSpPr>
        <p:spPr>
          <a:xfrm>
            <a:off x="239313" y="154382"/>
            <a:ext cx="11014261" cy="70788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sz="4000" b="1" err="1">
                <a:latin typeface="Calibri"/>
                <a:ea typeface="Calibri"/>
                <a:cs typeface="Calibri"/>
              </a:rPr>
              <a:t>Sparx</a:t>
            </a:r>
            <a:r>
              <a:rPr lang="en-GB" sz="4000" b="1">
                <a:latin typeface="Calibri"/>
                <a:ea typeface="Calibri"/>
                <a:cs typeface="Calibri"/>
              </a:rPr>
              <a:t> Homework Club – ICT 8</a:t>
            </a:r>
            <a:endParaRPr lang="en-GB" sz="4000" b="1"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endParaRPr>
          </a:p>
        </p:txBody>
      </p:sp>
      <p:sp>
        <p:nvSpPr>
          <p:cNvPr id="7" name="TextBox 6">
            <a:extLst>
              <a:ext uri="{FF2B5EF4-FFF2-40B4-BE49-F238E27FC236}">
                <a16:creationId xmlns:a16="http://schemas.microsoft.com/office/drawing/2014/main" id="{464F8F95-4198-79B3-099C-E23ABE4A7FE5}"/>
              </a:ext>
            </a:extLst>
          </p:cNvPr>
          <p:cNvSpPr txBox="1"/>
          <p:nvPr/>
        </p:nvSpPr>
        <p:spPr>
          <a:xfrm>
            <a:off x="239313" y="1397451"/>
            <a:ext cx="4055631" cy="5016758"/>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GB" sz="4000">
                <a:latin typeface="Calibri"/>
                <a:cs typeface="Calibri"/>
              </a:rPr>
              <a:t>From Monday 17th April Miss Baker will be hosting </a:t>
            </a:r>
            <a:r>
              <a:rPr lang="en-GB" sz="4000" err="1">
                <a:latin typeface="Calibri"/>
                <a:cs typeface="Calibri"/>
              </a:rPr>
              <a:t>Sparx</a:t>
            </a:r>
            <a:r>
              <a:rPr lang="en-GB" sz="4000">
                <a:latin typeface="Calibri"/>
                <a:cs typeface="Calibri"/>
              </a:rPr>
              <a:t> club to support with any homework needs (ALL years are welcome)</a:t>
            </a:r>
          </a:p>
        </p:txBody>
      </p:sp>
      <p:pic>
        <p:nvPicPr>
          <p:cNvPr id="2" name="Picture 2" descr="A picture containing text, clipart&#10;&#10;Description automatically generated">
            <a:extLst>
              <a:ext uri="{FF2B5EF4-FFF2-40B4-BE49-F238E27FC236}">
                <a16:creationId xmlns:a16="http://schemas.microsoft.com/office/drawing/2014/main" id="{B3437DDC-D1EE-830F-F3EB-1BE4FAC7F994}"/>
              </a:ext>
            </a:extLst>
          </p:cNvPr>
          <p:cNvPicPr>
            <a:picLocks noChangeAspect="1"/>
          </p:cNvPicPr>
          <p:nvPr/>
        </p:nvPicPr>
        <p:blipFill>
          <a:blip r:embed="rId3"/>
          <a:stretch>
            <a:fillRect/>
          </a:stretch>
        </p:blipFill>
        <p:spPr>
          <a:xfrm>
            <a:off x="5064086" y="1670113"/>
            <a:ext cx="6149249" cy="1011437"/>
          </a:xfrm>
          <a:prstGeom prst="rect">
            <a:avLst/>
          </a:prstGeom>
        </p:spPr>
      </p:pic>
      <p:pic>
        <p:nvPicPr>
          <p:cNvPr id="3" name="Picture 4" descr="Text&#10;&#10;Description automatically generated">
            <a:extLst>
              <a:ext uri="{FF2B5EF4-FFF2-40B4-BE49-F238E27FC236}">
                <a16:creationId xmlns:a16="http://schemas.microsoft.com/office/drawing/2014/main" id="{7F89E9B7-0093-6D09-49D1-3D56873A8496}"/>
              </a:ext>
            </a:extLst>
          </p:cNvPr>
          <p:cNvPicPr>
            <a:picLocks noChangeAspect="1"/>
          </p:cNvPicPr>
          <p:nvPr/>
        </p:nvPicPr>
        <p:blipFill>
          <a:blip r:embed="rId4"/>
          <a:stretch>
            <a:fillRect/>
          </a:stretch>
        </p:blipFill>
        <p:spPr>
          <a:xfrm>
            <a:off x="6291377" y="2834835"/>
            <a:ext cx="3642934" cy="3655029"/>
          </a:xfrm>
          <a:prstGeom prst="rect">
            <a:avLst/>
          </a:prstGeom>
        </p:spPr>
      </p:pic>
    </p:spTree>
    <p:extLst>
      <p:ext uri="{BB962C8B-B14F-4D97-AF65-F5344CB8AC3E}">
        <p14:creationId xmlns:p14="http://schemas.microsoft.com/office/powerpoint/2010/main" val="2290535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8E08A3-83DD-52FE-4C4D-97D068D8DCE9}"/>
              </a:ext>
            </a:extLst>
          </p:cNvPr>
          <p:cNvSpPr txBox="1"/>
          <p:nvPr/>
        </p:nvSpPr>
        <p:spPr>
          <a:xfrm>
            <a:off x="884021" y="1594030"/>
            <a:ext cx="3503220" cy="2062103"/>
          </a:xfrm>
          <a:prstGeom prst="rect">
            <a:avLst/>
          </a:prstGeom>
          <a:noFill/>
        </p:spPr>
        <p:txBody>
          <a:bodyPr wrap="square" rtlCol="0">
            <a:spAutoFit/>
          </a:bodyPr>
          <a:lstStyle/>
          <a:p>
            <a:pPr algn="ctr"/>
            <a:r>
              <a:rPr lang="en-GB" sz="3200" b="1"/>
              <a:t>Your form tutor will support you throughout the year.</a:t>
            </a:r>
          </a:p>
        </p:txBody>
      </p:sp>
      <p:pic>
        <p:nvPicPr>
          <p:cNvPr id="9" name="Picture 8" descr="Table, timeline&#10;&#10;Description automatically generated">
            <a:extLst>
              <a:ext uri="{FF2B5EF4-FFF2-40B4-BE49-F238E27FC236}">
                <a16:creationId xmlns:a16="http://schemas.microsoft.com/office/drawing/2014/main" id="{ADA3283B-85F6-C056-55AE-1B2EB50F2B45}"/>
              </a:ext>
            </a:extLst>
          </p:cNvPr>
          <p:cNvPicPr>
            <a:picLocks noChangeAspect="1"/>
          </p:cNvPicPr>
          <p:nvPr/>
        </p:nvPicPr>
        <p:blipFill>
          <a:blip r:embed="rId2"/>
          <a:stretch>
            <a:fillRect/>
          </a:stretch>
        </p:blipFill>
        <p:spPr>
          <a:xfrm>
            <a:off x="5738790" y="428173"/>
            <a:ext cx="5462649" cy="3324727"/>
          </a:xfrm>
          <a:prstGeom prst="rect">
            <a:avLst/>
          </a:prstGeom>
          <a:ln w="38100">
            <a:solidFill>
              <a:schemeClr val="tx1"/>
            </a:solidFill>
          </a:ln>
        </p:spPr>
      </p:pic>
      <p:sp>
        <p:nvSpPr>
          <p:cNvPr id="11" name="Title 1">
            <a:extLst>
              <a:ext uri="{FF2B5EF4-FFF2-40B4-BE49-F238E27FC236}">
                <a16:creationId xmlns:a16="http://schemas.microsoft.com/office/drawing/2014/main" id="{72ECDC87-99E8-34F0-ADCE-733048675BEF}"/>
              </a:ext>
            </a:extLst>
          </p:cNvPr>
          <p:cNvSpPr txBox="1">
            <a:spLocks/>
          </p:cNvSpPr>
          <p:nvPr/>
        </p:nvSpPr>
        <p:spPr>
          <a:xfrm>
            <a:off x="880543" y="84432"/>
            <a:ext cx="7766936" cy="164630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8800" b="1" u="sng">
                <a:solidFill>
                  <a:schemeClr val="tx1">
                    <a:lumMod val="65000"/>
                    <a:lumOff val="35000"/>
                  </a:schemeClr>
                </a:solidFill>
              </a:rPr>
              <a:t>Year 8</a:t>
            </a:r>
          </a:p>
        </p:txBody>
      </p:sp>
      <p:graphicFrame>
        <p:nvGraphicFramePr>
          <p:cNvPr id="5" name="Table 4">
            <a:extLst>
              <a:ext uri="{FF2B5EF4-FFF2-40B4-BE49-F238E27FC236}">
                <a16:creationId xmlns:a16="http://schemas.microsoft.com/office/drawing/2014/main" id="{A40B2DD0-2041-E6CB-6B9B-95EFE6029A4B}"/>
              </a:ext>
            </a:extLst>
          </p:cNvPr>
          <p:cNvGraphicFramePr>
            <a:graphicFrameLocks noGrp="1"/>
          </p:cNvGraphicFramePr>
          <p:nvPr>
            <p:extLst>
              <p:ext uri="{D42A27DB-BD31-4B8C-83A1-F6EECF244321}">
                <p14:modId xmlns:p14="http://schemas.microsoft.com/office/powerpoint/2010/main" val="4101243174"/>
              </p:ext>
            </p:extLst>
          </p:nvPr>
        </p:nvGraphicFramePr>
        <p:xfrm>
          <a:off x="910845" y="3848770"/>
          <a:ext cx="9285405" cy="2310590"/>
        </p:xfrm>
        <a:graphic>
          <a:graphicData uri="http://schemas.openxmlformats.org/drawingml/2006/table">
            <a:tbl>
              <a:tblPr firstRow="1" bandRow="1">
                <a:tableStyleId>{85BE263C-DBD7-4A20-BB59-AAB30ACAA65A}</a:tableStyleId>
              </a:tblPr>
              <a:tblGrid>
                <a:gridCol w="6485965">
                  <a:extLst>
                    <a:ext uri="{9D8B030D-6E8A-4147-A177-3AD203B41FA5}">
                      <a16:colId xmlns:a16="http://schemas.microsoft.com/office/drawing/2014/main" val="3812177192"/>
                    </a:ext>
                  </a:extLst>
                </a:gridCol>
                <a:gridCol w="2799440">
                  <a:extLst>
                    <a:ext uri="{9D8B030D-6E8A-4147-A177-3AD203B41FA5}">
                      <a16:colId xmlns:a16="http://schemas.microsoft.com/office/drawing/2014/main" val="290887619"/>
                    </a:ext>
                  </a:extLst>
                </a:gridCol>
              </a:tblGrid>
              <a:tr h="370840">
                <a:tc gridSpan="2">
                  <a:txBody>
                    <a:bodyPr/>
                    <a:lstStyle/>
                    <a:p>
                      <a:r>
                        <a:rPr lang="en-GB" sz="4000" b="1" dirty="0">
                          <a:solidFill>
                            <a:schemeClr val="tx1"/>
                          </a:solidFill>
                        </a:rPr>
                        <a:t>Year 8 Team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GB"/>
                    </a:p>
                  </a:txBody>
                  <a:tcPr/>
                </a:tc>
                <a:extLst>
                  <a:ext uri="{0D108BD9-81ED-4DB2-BD59-A6C34878D82A}">
                    <a16:rowId xmlns:a16="http://schemas.microsoft.com/office/drawing/2014/main" val="1630551254"/>
                  </a:ext>
                </a:extLst>
              </a:tr>
              <a:tr h="408535">
                <a:tc>
                  <a:txBody>
                    <a:bodyPr/>
                    <a:lstStyle/>
                    <a:p>
                      <a:r>
                        <a:rPr lang="en-US" sz="2000" b="1" dirty="0"/>
                        <a:t>Assistant Principal - Head of KS3 Pastoral </a:t>
                      </a:r>
                      <a:endParaRPr lang="en-GB"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b="1" dirty="0"/>
                        <a:t>Mrs Sheldon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601205"/>
                  </a:ext>
                </a:extLst>
              </a:tr>
              <a:tr h="408535">
                <a:tc>
                  <a:txBody>
                    <a:bodyPr/>
                    <a:lstStyle/>
                    <a:p>
                      <a:r>
                        <a:rPr lang="en-US" sz="2000" b="1" dirty="0"/>
                        <a:t>Assistant Principal – Deputy Head of KS 3 Pastoral</a:t>
                      </a:r>
                      <a:endParaRPr lang="en-GB"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b="1" dirty="0"/>
                        <a:t>Mr Middleton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243886"/>
                  </a:ext>
                </a:extLst>
              </a:tr>
              <a:tr h="370840">
                <a:tc>
                  <a:txBody>
                    <a:bodyPr/>
                    <a:lstStyle/>
                    <a:p>
                      <a:r>
                        <a:rPr lang="en-GB" sz="2000" b="1" dirty="0"/>
                        <a:t>Head of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b="1" dirty="0"/>
                        <a:t>Mr Cousins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8575318"/>
                  </a:ext>
                </a:extLst>
              </a:tr>
              <a:tr h="370840">
                <a:tc>
                  <a:txBody>
                    <a:bodyPr/>
                    <a:lstStyle/>
                    <a:p>
                      <a:r>
                        <a:rPr lang="en-GB" sz="2000" b="1" dirty="0"/>
                        <a:t>Student Wellbeing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b="1" dirty="0"/>
                        <a:t>Mrs Woodcock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0000760"/>
                  </a:ext>
                </a:extLst>
              </a:tr>
            </a:tbl>
          </a:graphicData>
        </a:graphic>
      </p:graphicFrame>
    </p:spTree>
    <p:extLst>
      <p:ext uri="{BB962C8B-B14F-4D97-AF65-F5344CB8AC3E}">
        <p14:creationId xmlns:p14="http://schemas.microsoft.com/office/powerpoint/2010/main" val="1843722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8E08A3-83DD-52FE-4C4D-97D068D8DCE9}"/>
              </a:ext>
            </a:extLst>
          </p:cNvPr>
          <p:cNvSpPr txBox="1"/>
          <p:nvPr/>
        </p:nvSpPr>
        <p:spPr>
          <a:xfrm>
            <a:off x="884021" y="1594030"/>
            <a:ext cx="3503220" cy="584775"/>
          </a:xfrm>
          <a:prstGeom prst="rect">
            <a:avLst/>
          </a:prstGeom>
          <a:noFill/>
        </p:spPr>
        <p:txBody>
          <a:bodyPr wrap="square" lIns="91440" tIns="45720" rIns="91440" bIns="45720" rtlCol="0" anchor="t">
            <a:spAutoFit/>
          </a:bodyPr>
          <a:lstStyle/>
          <a:p>
            <a:pPr algn="ctr"/>
            <a:endParaRPr lang="en-GB" sz="3200" b="1"/>
          </a:p>
        </p:txBody>
      </p:sp>
      <p:sp>
        <p:nvSpPr>
          <p:cNvPr id="11" name="Title 1">
            <a:extLst>
              <a:ext uri="{FF2B5EF4-FFF2-40B4-BE49-F238E27FC236}">
                <a16:creationId xmlns:a16="http://schemas.microsoft.com/office/drawing/2014/main" id="{72ECDC87-99E8-34F0-ADCE-733048675BEF}"/>
              </a:ext>
            </a:extLst>
          </p:cNvPr>
          <p:cNvSpPr txBox="1">
            <a:spLocks/>
          </p:cNvSpPr>
          <p:nvPr/>
        </p:nvSpPr>
        <p:spPr>
          <a:xfrm>
            <a:off x="880543" y="84432"/>
            <a:ext cx="7766936" cy="164630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GB" sz="8800" b="1" u="sng">
              <a:solidFill>
                <a:schemeClr val="tx1">
                  <a:lumMod val="65000"/>
                  <a:lumOff val="35000"/>
                </a:schemeClr>
              </a:solidFill>
            </a:endParaRPr>
          </a:p>
        </p:txBody>
      </p:sp>
      <p:pic>
        <p:nvPicPr>
          <p:cNvPr id="3" name="Picture 5" descr="A close up of a sign&#10;&#10;Description generated with very high confidence">
            <a:extLst>
              <a:ext uri="{FF2B5EF4-FFF2-40B4-BE49-F238E27FC236}">
                <a16:creationId xmlns:a16="http://schemas.microsoft.com/office/drawing/2014/main" id="{3A4D69FD-F81D-FE51-4712-9E02CAA005AE}"/>
              </a:ext>
            </a:extLst>
          </p:cNvPr>
          <p:cNvPicPr>
            <a:picLocks noChangeAspect="1"/>
          </p:cNvPicPr>
          <p:nvPr/>
        </p:nvPicPr>
        <p:blipFill>
          <a:blip r:embed="rId2"/>
          <a:stretch>
            <a:fillRect/>
          </a:stretch>
        </p:blipFill>
        <p:spPr>
          <a:xfrm>
            <a:off x="11039471" y="279485"/>
            <a:ext cx="868181" cy="868181"/>
          </a:xfrm>
          <a:prstGeom prst="rect">
            <a:avLst/>
          </a:prstGeom>
        </p:spPr>
      </p:pic>
      <p:pic>
        <p:nvPicPr>
          <p:cNvPr id="4" name="Picture 4" descr="A picture containing diagram&#10;&#10;Description automatically generated">
            <a:extLst>
              <a:ext uri="{FF2B5EF4-FFF2-40B4-BE49-F238E27FC236}">
                <a16:creationId xmlns:a16="http://schemas.microsoft.com/office/drawing/2014/main" id="{9CEC6C81-CE92-6134-0E43-576F379DE354}"/>
              </a:ext>
            </a:extLst>
          </p:cNvPr>
          <p:cNvPicPr>
            <a:picLocks noChangeAspect="1"/>
          </p:cNvPicPr>
          <p:nvPr/>
        </p:nvPicPr>
        <p:blipFill>
          <a:blip r:embed="rId3"/>
          <a:stretch>
            <a:fillRect/>
          </a:stretch>
        </p:blipFill>
        <p:spPr>
          <a:xfrm>
            <a:off x="2299855" y="16812"/>
            <a:ext cx="7703388" cy="6829790"/>
          </a:xfrm>
          <a:prstGeom prst="rect">
            <a:avLst/>
          </a:prstGeom>
        </p:spPr>
      </p:pic>
      <p:sp>
        <p:nvSpPr>
          <p:cNvPr id="5" name="TextBox 4">
            <a:extLst>
              <a:ext uri="{FF2B5EF4-FFF2-40B4-BE49-F238E27FC236}">
                <a16:creationId xmlns:a16="http://schemas.microsoft.com/office/drawing/2014/main" id="{84056DD8-73F2-0E45-E8AD-7DB093B54701}"/>
              </a:ext>
            </a:extLst>
          </p:cNvPr>
          <p:cNvSpPr txBox="1"/>
          <p:nvPr/>
        </p:nvSpPr>
        <p:spPr>
          <a:xfrm>
            <a:off x="0" y="121721"/>
            <a:ext cx="211182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t>Term 2</a:t>
            </a:r>
            <a:endParaRPr lang="en-GB" dirty="0"/>
          </a:p>
        </p:txBody>
      </p:sp>
    </p:spTree>
    <p:extLst>
      <p:ext uri="{BB962C8B-B14F-4D97-AF65-F5344CB8AC3E}">
        <p14:creationId xmlns:p14="http://schemas.microsoft.com/office/powerpoint/2010/main" val="178703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AE49AB-C37D-3F0F-B160-2A19983C5628}"/>
              </a:ext>
            </a:extLst>
          </p:cNvPr>
          <p:cNvSpPr txBox="1"/>
          <p:nvPr/>
        </p:nvSpPr>
        <p:spPr>
          <a:xfrm>
            <a:off x="100988" y="65369"/>
            <a:ext cx="92759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4800" b="1">
                <a:solidFill>
                  <a:srgbClr val="FFFFFF"/>
                </a:solidFill>
                <a:latin typeface="Calibri"/>
                <a:cs typeface="Calibri"/>
              </a:rPr>
              <a:t>#HCCREADS</a:t>
            </a:r>
            <a:endParaRPr lang="en-US" sz="4800" b="1" i="0" u="none" strike="noStrike" kern="1200" cap="none" spc="0" normalizeH="0" baseline="0" noProof="0">
              <a:ln>
                <a:noFill/>
              </a:ln>
              <a:solidFill>
                <a:srgbClr val="FFFFFF"/>
              </a:solidFill>
              <a:effectLst/>
              <a:uLnTx/>
              <a:uFillTx/>
              <a:latin typeface="Calibri"/>
              <a:cs typeface="Calibri"/>
            </a:endParaRPr>
          </a:p>
        </p:txBody>
      </p:sp>
      <p:sp>
        <p:nvSpPr>
          <p:cNvPr id="2" name="TextBox 1">
            <a:extLst>
              <a:ext uri="{FF2B5EF4-FFF2-40B4-BE49-F238E27FC236}">
                <a16:creationId xmlns:a16="http://schemas.microsoft.com/office/drawing/2014/main" id="{59B668E9-4D6F-E90C-86EF-D3C7CA681F6C}"/>
              </a:ext>
            </a:extLst>
          </p:cNvPr>
          <p:cNvSpPr txBox="1"/>
          <p:nvPr/>
        </p:nvSpPr>
        <p:spPr>
          <a:xfrm>
            <a:off x="8004425" y="1767361"/>
            <a:ext cx="2910289" cy="378565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u="sng"/>
              <a:t>Year 8:</a:t>
            </a:r>
            <a:r>
              <a:rPr lang="en-GB" sz="2400"/>
              <a:t> </a:t>
            </a:r>
            <a:endParaRPr lang="en-US"/>
          </a:p>
          <a:p>
            <a:pPr algn="ctr"/>
            <a:endParaRPr lang="en-GB" sz="2400"/>
          </a:p>
          <a:p>
            <a:pPr algn="ctr"/>
            <a:r>
              <a:rPr lang="en-GB" sz="2400"/>
              <a:t>Well done on achieving your fifth positive conduct point. If your name is on this list, please go to the library to collect your book token.    </a:t>
            </a:r>
            <a:endParaRPr lang="en-GB"/>
          </a:p>
        </p:txBody>
      </p:sp>
      <p:graphicFrame>
        <p:nvGraphicFramePr>
          <p:cNvPr id="6" name="Table 5">
            <a:extLst>
              <a:ext uri="{FF2B5EF4-FFF2-40B4-BE49-F238E27FC236}">
                <a16:creationId xmlns:a16="http://schemas.microsoft.com/office/drawing/2014/main" id="{E9F06F00-36F8-D3D6-43C7-EA7DD22719ED}"/>
              </a:ext>
            </a:extLst>
          </p:cNvPr>
          <p:cNvGraphicFramePr>
            <a:graphicFrameLocks noGrp="1"/>
          </p:cNvGraphicFramePr>
          <p:nvPr>
            <p:extLst>
              <p:ext uri="{D42A27DB-BD31-4B8C-83A1-F6EECF244321}">
                <p14:modId xmlns:p14="http://schemas.microsoft.com/office/powerpoint/2010/main" val="2269013421"/>
              </p:ext>
            </p:extLst>
          </p:nvPr>
        </p:nvGraphicFramePr>
        <p:xfrm>
          <a:off x="284344" y="1536096"/>
          <a:ext cx="2499625" cy="4114800"/>
        </p:xfrm>
        <a:graphic>
          <a:graphicData uri="http://schemas.openxmlformats.org/drawingml/2006/table">
            <a:tbl>
              <a:tblPr firstRow="1" bandRow="1">
                <a:tableStyleId>{5C22544A-7EE6-4342-B048-85BDC9FD1C3A}</a:tableStyleId>
              </a:tblPr>
              <a:tblGrid>
                <a:gridCol w="2499625">
                  <a:extLst>
                    <a:ext uri="{9D8B030D-6E8A-4147-A177-3AD203B41FA5}">
                      <a16:colId xmlns:a16="http://schemas.microsoft.com/office/drawing/2014/main" val="2227366343"/>
                    </a:ext>
                  </a:extLst>
                </a:gridCol>
              </a:tblGrid>
              <a:tr h="190500">
                <a:tc>
                  <a:txBody>
                    <a:bodyPr/>
                    <a:lstStyle/>
                    <a:p>
                      <a:r>
                        <a:rPr lang="en-GB" dirty="0">
                          <a:effectLst/>
                        </a:rPr>
                        <a:t>Alex L</a:t>
                      </a:r>
                    </a:p>
                  </a:txBody>
                  <a:tcPr marL="0" marR="0" marT="0" marB="0" anchor="ctr"/>
                </a:tc>
                <a:extLst>
                  <a:ext uri="{0D108BD9-81ED-4DB2-BD59-A6C34878D82A}">
                    <a16:rowId xmlns:a16="http://schemas.microsoft.com/office/drawing/2014/main" val="2933210720"/>
                  </a:ext>
                </a:extLst>
              </a:tr>
              <a:tr h="190500">
                <a:tc>
                  <a:txBody>
                    <a:bodyPr/>
                    <a:lstStyle/>
                    <a:p>
                      <a:r>
                        <a:rPr lang="en-GB" dirty="0">
                          <a:effectLst/>
                        </a:rPr>
                        <a:t>Alys C</a:t>
                      </a:r>
                    </a:p>
                  </a:txBody>
                  <a:tcPr marL="0" marR="0" marT="0" marB="0" anchor="ctr"/>
                </a:tc>
                <a:extLst>
                  <a:ext uri="{0D108BD9-81ED-4DB2-BD59-A6C34878D82A}">
                    <a16:rowId xmlns:a16="http://schemas.microsoft.com/office/drawing/2014/main" val="2620588294"/>
                  </a:ext>
                </a:extLst>
              </a:tr>
              <a:tr h="190500">
                <a:tc>
                  <a:txBody>
                    <a:bodyPr/>
                    <a:lstStyle/>
                    <a:p>
                      <a:r>
                        <a:rPr lang="en-GB" dirty="0">
                          <a:effectLst/>
                        </a:rPr>
                        <a:t>Andrei G</a:t>
                      </a:r>
                      <a:endParaRPr lang="en-GB" dirty="0" err="1">
                        <a:effectLst/>
                      </a:endParaRPr>
                    </a:p>
                  </a:txBody>
                  <a:tcPr marL="0" marR="0" marT="0" marB="0" anchor="ctr"/>
                </a:tc>
                <a:extLst>
                  <a:ext uri="{0D108BD9-81ED-4DB2-BD59-A6C34878D82A}">
                    <a16:rowId xmlns:a16="http://schemas.microsoft.com/office/drawing/2014/main" val="1943215793"/>
                  </a:ext>
                </a:extLst>
              </a:tr>
              <a:tr h="190500">
                <a:tc>
                  <a:txBody>
                    <a:bodyPr/>
                    <a:lstStyle/>
                    <a:p>
                      <a:r>
                        <a:rPr lang="en-GB" dirty="0">
                          <a:effectLst/>
                        </a:rPr>
                        <a:t>Annie P</a:t>
                      </a:r>
                    </a:p>
                  </a:txBody>
                  <a:tcPr marL="0" marR="0" marT="0" marB="0" anchor="ctr"/>
                </a:tc>
                <a:extLst>
                  <a:ext uri="{0D108BD9-81ED-4DB2-BD59-A6C34878D82A}">
                    <a16:rowId xmlns:a16="http://schemas.microsoft.com/office/drawing/2014/main" val="3322767097"/>
                  </a:ext>
                </a:extLst>
              </a:tr>
              <a:tr h="190500">
                <a:tc>
                  <a:txBody>
                    <a:bodyPr/>
                    <a:lstStyle/>
                    <a:p>
                      <a:r>
                        <a:rPr lang="en-GB" dirty="0">
                          <a:effectLst/>
                        </a:rPr>
                        <a:t>Beau B</a:t>
                      </a:r>
                    </a:p>
                  </a:txBody>
                  <a:tcPr marL="0" marR="0" marT="0" marB="0" anchor="ctr"/>
                </a:tc>
                <a:extLst>
                  <a:ext uri="{0D108BD9-81ED-4DB2-BD59-A6C34878D82A}">
                    <a16:rowId xmlns:a16="http://schemas.microsoft.com/office/drawing/2014/main" val="545961846"/>
                  </a:ext>
                </a:extLst>
              </a:tr>
              <a:tr h="190500">
                <a:tc>
                  <a:txBody>
                    <a:bodyPr/>
                    <a:lstStyle/>
                    <a:p>
                      <a:r>
                        <a:rPr lang="en-GB" dirty="0">
                          <a:effectLst/>
                        </a:rPr>
                        <a:t>Callum B</a:t>
                      </a:r>
                    </a:p>
                  </a:txBody>
                  <a:tcPr marL="0" marR="0" marT="0" marB="0" anchor="ctr"/>
                </a:tc>
                <a:extLst>
                  <a:ext uri="{0D108BD9-81ED-4DB2-BD59-A6C34878D82A}">
                    <a16:rowId xmlns:a16="http://schemas.microsoft.com/office/drawing/2014/main" val="1320458625"/>
                  </a:ext>
                </a:extLst>
              </a:tr>
              <a:tr h="190500">
                <a:tc>
                  <a:txBody>
                    <a:bodyPr/>
                    <a:lstStyle/>
                    <a:p>
                      <a:r>
                        <a:rPr lang="en-GB" dirty="0">
                          <a:effectLst/>
                        </a:rPr>
                        <a:t>Daisy B</a:t>
                      </a:r>
                    </a:p>
                  </a:txBody>
                  <a:tcPr marL="0" marR="0" marT="0" marB="0" anchor="ctr"/>
                </a:tc>
                <a:extLst>
                  <a:ext uri="{0D108BD9-81ED-4DB2-BD59-A6C34878D82A}">
                    <a16:rowId xmlns:a16="http://schemas.microsoft.com/office/drawing/2014/main" val="1653856510"/>
                  </a:ext>
                </a:extLst>
              </a:tr>
              <a:tr h="190500">
                <a:tc>
                  <a:txBody>
                    <a:bodyPr/>
                    <a:lstStyle/>
                    <a:p>
                      <a:r>
                        <a:rPr lang="en-GB" dirty="0">
                          <a:effectLst/>
                        </a:rPr>
                        <a:t>Darius F</a:t>
                      </a:r>
                    </a:p>
                  </a:txBody>
                  <a:tcPr marL="0" marR="0" marT="0" marB="0" anchor="ctr"/>
                </a:tc>
                <a:extLst>
                  <a:ext uri="{0D108BD9-81ED-4DB2-BD59-A6C34878D82A}">
                    <a16:rowId xmlns:a16="http://schemas.microsoft.com/office/drawing/2014/main" val="2750766691"/>
                  </a:ext>
                </a:extLst>
              </a:tr>
              <a:tr h="190500">
                <a:tc>
                  <a:txBody>
                    <a:bodyPr/>
                    <a:lstStyle/>
                    <a:p>
                      <a:r>
                        <a:rPr lang="en-GB" dirty="0">
                          <a:effectLst/>
                        </a:rPr>
                        <a:t>David S</a:t>
                      </a:r>
                    </a:p>
                  </a:txBody>
                  <a:tcPr marL="0" marR="0" marT="0" marB="0" anchor="ctr"/>
                </a:tc>
                <a:extLst>
                  <a:ext uri="{0D108BD9-81ED-4DB2-BD59-A6C34878D82A}">
                    <a16:rowId xmlns:a16="http://schemas.microsoft.com/office/drawing/2014/main" val="645994786"/>
                  </a:ext>
                </a:extLst>
              </a:tr>
              <a:tr h="190500">
                <a:tc>
                  <a:txBody>
                    <a:bodyPr/>
                    <a:lstStyle/>
                    <a:p>
                      <a:r>
                        <a:rPr lang="en-GB" dirty="0">
                          <a:effectLst/>
                        </a:rPr>
                        <a:t>Dimosthenis M</a:t>
                      </a:r>
                    </a:p>
                  </a:txBody>
                  <a:tcPr marL="0" marR="0" marT="0" marB="0" anchor="ctr"/>
                </a:tc>
                <a:extLst>
                  <a:ext uri="{0D108BD9-81ED-4DB2-BD59-A6C34878D82A}">
                    <a16:rowId xmlns:a16="http://schemas.microsoft.com/office/drawing/2014/main" val="335332176"/>
                  </a:ext>
                </a:extLst>
              </a:tr>
              <a:tr h="190500">
                <a:tc>
                  <a:txBody>
                    <a:bodyPr/>
                    <a:lstStyle/>
                    <a:p>
                      <a:r>
                        <a:rPr lang="en-GB" dirty="0">
                          <a:effectLst/>
                        </a:rPr>
                        <a:t>Ella-Rose O</a:t>
                      </a:r>
                    </a:p>
                  </a:txBody>
                  <a:tcPr marL="0" marR="0" marT="0" marB="0" anchor="ctr"/>
                </a:tc>
                <a:extLst>
                  <a:ext uri="{0D108BD9-81ED-4DB2-BD59-A6C34878D82A}">
                    <a16:rowId xmlns:a16="http://schemas.microsoft.com/office/drawing/2014/main" val="1382075864"/>
                  </a:ext>
                </a:extLst>
              </a:tr>
              <a:tr h="190500">
                <a:tc>
                  <a:txBody>
                    <a:bodyPr/>
                    <a:lstStyle/>
                    <a:p>
                      <a:r>
                        <a:rPr lang="en-GB" dirty="0">
                          <a:effectLst/>
                        </a:rPr>
                        <a:t>Georgia H</a:t>
                      </a:r>
                    </a:p>
                  </a:txBody>
                  <a:tcPr marL="0" marR="0" marT="0" marB="0" anchor="ctr"/>
                </a:tc>
                <a:extLst>
                  <a:ext uri="{0D108BD9-81ED-4DB2-BD59-A6C34878D82A}">
                    <a16:rowId xmlns:a16="http://schemas.microsoft.com/office/drawing/2014/main" val="1257501096"/>
                  </a:ext>
                </a:extLst>
              </a:tr>
              <a:tr h="190500">
                <a:tc>
                  <a:txBody>
                    <a:bodyPr/>
                    <a:lstStyle/>
                    <a:p>
                      <a:r>
                        <a:rPr lang="en-GB" dirty="0">
                          <a:effectLst/>
                        </a:rPr>
                        <a:t>Isobel G</a:t>
                      </a:r>
                      <a:endParaRPr lang="en-GB" dirty="0" err="1">
                        <a:effectLst/>
                      </a:endParaRPr>
                    </a:p>
                  </a:txBody>
                  <a:tcPr marL="0" marR="0" marT="0" marB="0" anchor="ctr"/>
                </a:tc>
                <a:extLst>
                  <a:ext uri="{0D108BD9-81ED-4DB2-BD59-A6C34878D82A}">
                    <a16:rowId xmlns:a16="http://schemas.microsoft.com/office/drawing/2014/main" val="2071161509"/>
                  </a:ext>
                </a:extLst>
              </a:tr>
              <a:tr h="190500">
                <a:tc>
                  <a:txBody>
                    <a:bodyPr/>
                    <a:lstStyle/>
                    <a:p>
                      <a:r>
                        <a:rPr lang="en-GB" dirty="0">
                          <a:effectLst/>
                        </a:rPr>
                        <a:t>Jack H</a:t>
                      </a:r>
                    </a:p>
                  </a:txBody>
                  <a:tcPr marL="0" marR="0" marT="0" marB="0" anchor="ctr"/>
                </a:tc>
                <a:extLst>
                  <a:ext uri="{0D108BD9-81ED-4DB2-BD59-A6C34878D82A}">
                    <a16:rowId xmlns:a16="http://schemas.microsoft.com/office/drawing/2014/main" val="457810607"/>
                  </a:ext>
                </a:extLst>
              </a:tr>
              <a:tr h="190500">
                <a:tc>
                  <a:txBody>
                    <a:bodyPr/>
                    <a:lstStyle/>
                    <a:p>
                      <a:r>
                        <a:rPr lang="en-GB" dirty="0">
                          <a:effectLst/>
                        </a:rPr>
                        <a:t>Joshua S</a:t>
                      </a:r>
                    </a:p>
                  </a:txBody>
                  <a:tcPr marL="0" marR="0" marT="0" marB="0" anchor="ctr"/>
                </a:tc>
                <a:extLst>
                  <a:ext uri="{0D108BD9-81ED-4DB2-BD59-A6C34878D82A}">
                    <a16:rowId xmlns:a16="http://schemas.microsoft.com/office/drawing/2014/main" val="2127727715"/>
                  </a:ext>
                </a:extLst>
              </a:tr>
            </a:tbl>
          </a:graphicData>
        </a:graphic>
      </p:graphicFrame>
      <p:graphicFrame>
        <p:nvGraphicFramePr>
          <p:cNvPr id="8" name="Table 7">
            <a:extLst>
              <a:ext uri="{FF2B5EF4-FFF2-40B4-BE49-F238E27FC236}">
                <a16:creationId xmlns:a16="http://schemas.microsoft.com/office/drawing/2014/main" id="{41B7FB07-F8F9-72A5-03D6-91A7605F5868}"/>
              </a:ext>
            </a:extLst>
          </p:cNvPr>
          <p:cNvGraphicFramePr>
            <a:graphicFrameLocks noGrp="1"/>
          </p:cNvGraphicFramePr>
          <p:nvPr>
            <p:extLst>
              <p:ext uri="{D42A27DB-BD31-4B8C-83A1-F6EECF244321}">
                <p14:modId xmlns:p14="http://schemas.microsoft.com/office/powerpoint/2010/main" val="2312033489"/>
              </p:ext>
            </p:extLst>
          </p:nvPr>
        </p:nvGraphicFramePr>
        <p:xfrm>
          <a:off x="2993677" y="1548190"/>
          <a:ext cx="2499625" cy="4114800"/>
        </p:xfrm>
        <a:graphic>
          <a:graphicData uri="http://schemas.openxmlformats.org/drawingml/2006/table">
            <a:tbl>
              <a:tblPr firstRow="1" bandRow="1">
                <a:tableStyleId>{5C22544A-7EE6-4342-B048-85BDC9FD1C3A}</a:tableStyleId>
              </a:tblPr>
              <a:tblGrid>
                <a:gridCol w="2499625">
                  <a:extLst>
                    <a:ext uri="{9D8B030D-6E8A-4147-A177-3AD203B41FA5}">
                      <a16:colId xmlns:a16="http://schemas.microsoft.com/office/drawing/2014/main" val="2227366343"/>
                    </a:ext>
                  </a:extLst>
                </a:gridCol>
              </a:tblGrid>
              <a:tr h="190500">
                <a:tc>
                  <a:txBody>
                    <a:bodyPr/>
                    <a:lstStyle/>
                    <a:p>
                      <a:r>
                        <a:rPr lang="en-GB" dirty="0">
                          <a:effectLst/>
                        </a:rPr>
                        <a:t>Kaiden B</a:t>
                      </a:r>
                    </a:p>
                  </a:txBody>
                  <a:tcPr marL="0" marR="0" marT="0" marB="0" anchor="ctr"/>
                </a:tc>
                <a:extLst>
                  <a:ext uri="{0D108BD9-81ED-4DB2-BD59-A6C34878D82A}">
                    <a16:rowId xmlns:a16="http://schemas.microsoft.com/office/drawing/2014/main" val="2718190653"/>
                  </a:ext>
                </a:extLst>
              </a:tr>
              <a:tr h="190500">
                <a:tc>
                  <a:txBody>
                    <a:bodyPr/>
                    <a:lstStyle/>
                    <a:p>
                      <a:r>
                        <a:rPr lang="en-GB" dirty="0">
                          <a:effectLst/>
                        </a:rPr>
                        <a:t>Kelsey B</a:t>
                      </a:r>
                    </a:p>
                  </a:txBody>
                  <a:tcPr marL="0" marR="0" marT="0" marB="0" anchor="ctr"/>
                </a:tc>
                <a:extLst>
                  <a:ext uri="{0D108BD9-81ED-4DB2-BD59-A6C34878D82A}">
                    <a16:rowId xmlns:a16="http://schemas.microsoft.com/office/drawing/2014/main" val="1081780693"/>
                  </a:ext>
                </a:extLst>
              </a:tr>
              <a:tr h="190500">
                <a:tc>
                  <a:txBody>
                    <a:bodyPr/>
                    <a:lstStyle/>
                    <a:p>
                      <a:r>
                        <a:rPr lang="en-GB" dirty="0">
                          <a:effectLst/>
                        </a:rPr>
                        <a:t>King I</a:t>
                      </a:r>
                    </a:p>
                  </a:txBody>
                  <a:tcPr marL="0" marR="0" marT="0" marB="0" anchor="ctr"/>
                </a:tc>
                <a:extLst>
                  <a:ext uri="{0D108BD9-81ED-4DB2-BD59-A6C34878D82A}">
                    <a16:rowId xmlns:a16="http://schemas.microsoft.com/office/drawing/2014/main" val="1253306215"/>
                  </a:ext>
                </a:extLst>
              </a:tr>
              <a:tr h="190500">
                <a:tc>
                  <a:txBody>
                    <a:bodyPr/>
                    <a:lstStyle/>
                    <a:p>
                      <a:r>
                        <a:rPr lang="en-GB" dirty="0">
                          <a:effectLst/>
                        </a:rPr>
                        <a:t>Leah H</a:t>
                      </a:r>
                    </a:p>
                  </a:txBody>
                  <a:tcPr marL="0" marR="0" marT="0" marB="0" anchor="ctr"/>
                </a:tc>
                <a:extLst>
                  <a:ext uri="{0D108BD9-81ED-4DB2-BD59-A6C34878D82A}">
                    <a16:rowId xmlns:a16="http://schemas.microsoft.com/office/drawing/2014/main" val="667290969"/>
                  </a:ext>
                </a:extLst>
              </a:tr>
              <a:tr h="190500">
                <a:tc>
                  <a:txBody>
                    <a:bodyPr/>
                    <a:lstStyle/>
                    <a:p>
                      <a:r>
                        <a:rPr lang="en-GB" dirty="0">
                          <a:effectLst/>
                        </a:rPr>
                        <a:t>Leah S</a:t>
                      </a:r>
                      <a:endParaRPr lang="en-GB" dirty="0" err="1">
                        <a:effectLst/>
                      </a:endParaRPr>
                    </a:p>
                  </a:txBody>
                  <a:tcPr marL="0" marR="0" marT="0" marB="0" anchor="ctr"/>
                </a:tc>
                <a:extLst>
                  <a:ext uri="{0D108BD9-81ED-4DB2-BD59-A6C34878D82A}">
                    <a16:rowId xmlns:a16="http://schemas.microsoft.com/office/drawing/2014/main" val="403238336"/>
                  </a:ext>
                </a:extLst>
              </a:tr>
              <a:tr h="190500">
                <a:tc>
                  <a:txBody>
                    <a:bodyPr/>
                    <a:lstStyle/>
                    <a:p>
                      <a:r>
                        <a:rPr lang="en-GB" dirty="0">
                          <a:effectLst/>
                        </a:rPr>
                        <a:t>Lexie C</a:t>
                      </a:r>
                    </a:p>
                  </a:txBody>
                  <a:tcPr marL="0" marR="0" marT="0" marB="0" anchor="ctr"/>
                </a:tc>
                <a:extLst>
                  <a:ext uri="{0D108BD9-81ED-4DB2-BD59-A6C34878D82A}">
                    <a16:rowId xmlns:a16="http://schemas.microsoft.com/office/drawing/2014/main" val="4012290584"/>
                  </a:ext>
                </a:extLst>
              </a:tr>
              <a:tr h="190500">
                <a:tc>
                  <a:txBody>
                    <a:bodyPr/>
                    <a:lstStyle/>
                    <a:p>
                      <a:r>
                        <a:rPr lang="en-GB" dirty="0">
                          <a:effectLst/>
                        </a:rPr>
                        <a:t>Libbie M</a:t>
                      </a:r>
                    </a:p>
                  </a:txBody>
                  <a:tcPr marL="0" marR="0" marT="0" marB="0" anchor="ctr"/>
                </a:tc>
                <a:extLst>
                  <a:ext uri="{0D108BD9-81ED-4DB2-BD59-A6C34878D82A}">
                    <a16:rowId xmlns:a16="http://schemas.microsoft.com/office/drawing/2014/main" val="946770972"/>
                  </a:ext>
                </a:extLst>
              </a:tr>
              <a:tr h="190500">
                <a:tc>
                  <a:txBody>
                    <a:bodyPr/>
                    <a:lstStyle/>
                    <a:p>
                      <a:r>
                        <a:rPr lang="en-GB" dirty="0">
                          <a:effectLst/>
                        </a:rPr>
                        <a:t>Libby R</a:t>
                      </a:r>
                    </a:p>
                  </a:txBody>
                  <a:tcPr marL="0" marR="0" marT="0" marB="0" anchor="ctr"/>
                </a:tc>
                <a:extLst>
                  <a:ext uri="{0D108BD9-81ED-4DB2-BD59-A6C34878D82A}">
                    <a16:rowId xmlns:a16="http://schemas.microsoft.com/office/drawing/2014/main" val="4077883469"/>
                  </a:ext>
                </a:extLst>
              </a:tr>
              <a:tr h="190500">
                <a:tc>
                  <a:txBody>
                    <a:bodyPr/>
                    <a:lstStyle/>
                    <a:p>
                      <a:r>
                        <a:rPr lang="en-GB" dirty="0">
                          <a:effectLst/>
                        </a:rPr>
                        <a:t>Lilly B</a:t>
                      </a:r>
                    </a:p>
                  </a:txBody>
                  <a:tcPr marL="0" marR="0" marT="0" marB="0" anchor="ctr"/>
                </a:tc>
                <a:extLst>
                  <a:ext uri="{0D108BD9-81ED-4DB2-BD59-A6C34878D82A}">
                    <a16:rowId xmlns:a16="http://schemas.microsoft.com/office/drawing/2014/main" val="4156332857"/>
                  </a:ext>
                </a:extLst>
              </a:tr>
              <a:tr h="190500">
                <a:tc>
                  <a:txBody>
                    <a:bodyPr/>
                    <a:lstStyle/>
                    <a:p>
                      <a:r>
                        <a:rPr lang="en-GB" dirty="0">
                          <a:effectLst/>
                        </a:rPr>
                        <a:t>Livvy G</a:t>
                      </a:r>
                    </a:p>
                  </a:txBody>
                  <a:tcPr marL="0" marR="0" marT="0" marB="0" anchor="ctr"/>
                </a:tc>
                <a:extLst>
                  <a:ext uri="{0D108BD9-81ED-4DB2-BD59-A6C34878D82A}">
                    <a16:rowId xmlns:a16="http://schemas.microsoft.com/office/drawing/2014/main" val="818726661"/>
                  </a:ext>
                </a:extLst>
              </a:tr>
              <a:tr h="190500">
                <a:tc>
                  <a:txBody>
                    <a:bodyPr/>
                    <a:lstStyle/>
                    <a:p>
                      <a:r>
                        <a:rPr lang="en-GB" dirty="0">
                          <a:effectLst/>
                        </a:rPr>
                        <a:t>Mercedes W</a:t>
                      </a:r>
                    </a:p>
                  </a:txBody>
                  <a:tcPr marL="0" marR="0" marT="0" marB="0" anchor="ctr"/>
                </a:tc>
                <a:extLst>
                  <a:ext uri="{0D108BD9-81ED-4DB2-BD59-A6C34878D82A}">
                    <a16:rowId xmlns:a16="http://schemas.microsoft.com/office/drawing/2014/main" val="1550458062"/>
                  </a:ext>
                </a:extLst>
              </a:tr>
              <a:tr h="190500">
                <a:tc>
                  <a:txBody>
                    <a:bodyPr/>
                    <a:lstStyle/>
                    <a:p>
                      <a:r>
                        <a:rPr lang="en-GB" dirty="0">
                          <a:effectLst/>
                        </a:rPr>
                        <a:t>Owen </a:t>
                      </a:r>
                      <a:endParaRPr lang="en-GB">
                        <a:effectLst/>
                      </a:endParaRPr>
                    </a:p>
                  </a:txBody>
                  <a:tcPr marL="0" marR="0" marT="0" marB="0" anchor="ctr"/>
                </a:tc>
                <a:extLst>
                  <a:ext uri="{0D108BD9-81ED-4DB2-BD59-A6C34878D82A}">
                    <a16:rowId xmlns:a16="http://schemas.microsoft.com/office/drawing/2014/main" val="1920328597"/>
                  </a:ext>
                </a:extLst>
              </a:tr>
              <a:tr h="190500">
                <a:tc>
                  <a:txBody>
                    <a:bodyPr/>
                    <a:lstStyle/>
                    <a:p>
                      <a:r>
                        <a:rPr lang="en-GB" dirty="0">
                          <a:effectLst/>
                        </a:rPr>
                        <a:t>Owen A</a:t>
                      </a:r>
                    </a:p>
                  </a:txBody>
                  <a:tcPr marL="0" marR="0" marT="0" marB="0" anchor="ctr"/>
                </a:tc>
                <a:extLst>
                  <a:ext uri="{0D108BD9-81ED-4DB2-BD59-A6C34878D82A}">
                    <a16:rowId xmlns:a16="http://schemas.microsoft.com/office/drawing/2014/main" val="2612554498"/>
                  </a:ext>
                </a:extLst>
              </a:tr>
              <a:tr h="190500">
                <a:tc>
                  <a:txBody>
                    <a:bodyPr/>
                    <a:lstStyle/>
                    <a:p>
                      <a:r>
                        <a:rPr lang="en-GB" dirty="0">
                          <a:effectLst/>
                        </a:rPr>
                        <a:t>Sarah S</a:t>
                      </a:r>
                    </a:p>
                  </a:txBody>
                  <a:tcPr marL="0" marR="0" marT="0" marB="0" anchor="ctr"/>
                </a:tc>
                <a:extLst>
                  <a:ext uri="{0D108BD9-81ED-4DB2-BD59-A6C34878D82A}">
                    <a16:rowId xmlns:a16="http://schemas.microsoft.com/office/drawing/2014/main" val="2090398060"/>
                  </a:ext>
                </a:extLst>
              </a:tr>
              <a:tr h="190500">
                <a:tc>
                  <a:txBody>
                    <a:bodyPr/>
                    <a:lstStyle/>
                    <a:p>
                      <a:endParaRPr lang="en-GB">
                        <a:effectLst/>
                      </a:endParaRPr>
                    </a:p>
                  </a:txBody>
                  <a:tcPr marL="0" marR="0" marT="0" marB="0" anchor="ctr"/>
                </a:tc>
                <a:extLst>
                  <a:ext uri="{0D108BD9-81ED-4DB2-BD59-A6C34878D82A}">
                    <a16:rowId xmlns:a16="http://schemas.microsoft.com/office/drawing/2014/main" val="3429366816"/>
                  </a:ext>
                </a:extLst>
              </a:tr>
            </a:tbl>
          </a:graphicData>
        </a:graphic>
      </p:graphicFrame>
    </p:spTree>
    <p:extLst>
      <p:ext uri="{BB962C8B-B14F-4D97-AF65-F5344CB8AC3E}">
        <p14:creationId xmlns:p14="http://schemas.microsoft.com/office/powerpoint/2010/main" val="3652641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EE0689-ABAB-FA96-0608-3EEB8A24A154}"/>
              </a:ext>
            </a:extLst>
          </p:cNvPr>
          <p:cNvSpPr txBox="1"/>
          <p:nvPr/>
        </p:nvSpPr>
        <p:spPr>
          <a:xfrm>
            <a:off x="239313" y="154382"/>
            <a:ext cx="11014261" cy="70788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err="1">
                <a:ln>
                  <a:noFill/>
                </a:ln>
                <a:solidFill>
                  <a:prstClr val="white"/>
                </a:solidFill>
                <a:effectLst/>
                <a:uLnTx/>
                <a:uFillTx/>
                <a:latin typeface="Calibri" panose="020F0502020204030204" pitchFamily="34" charset="0"/>
                <a:ea typeface="Calibri"/>
                <a:cs typeface="Calibri" panose="020F0502020204030204" pitchFamily="34" charset="0"/>
              </a:rPr>
              <a:t>Sparx</a:t>
            </a: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Calibri"/>
                <a:cs typeface="Calibri" panose="020F0502020204030204" pitchFamily="34" charset="0"/>
              </a:rPr>
              <a:t> Log Ins</a:t>
            </a:r>
          </a:p>
        </p:txBody>
      </p:sp>
      <p:pic>
        <p:nvPicPr>
          <p:cNvPr id="6" name="Picture 5">
            <a:extLst>
              <a:ext uri="{FF2B5EF4-FFF2-40B4-BE49-F238E27FC236}">
                <a16:creationId xmlns:a16="http://schemas.microsoft.com/office/drawing/2014/main" id="{5480F073-E5F4-0841-73E0-4C90D8D46A4B}"/>
              </a:ext>
            </a:extLst>
          </p:cNvPr>
          <p:cNvPicPr>
            <a:picLocks noChangeAspect="1"/>
          </p:cNvPicPr>
          <p:nvPr/>
        </p:nvPicPr>
        <p:blipFill>
          <a:blip r:embed="rId2"/>
          <a:stretch>
            <a:fillRect/>
          </a:stretch>
        </p:blipFill>
        <p:spPr>
          <a:xfrm>
            <a:off x="4294944" y="1137426"/>
            <a:ext cx="5016506" cy="5140712"/>
          </a:xfrm>
          <a:prstGeom prst="rect">
            <a:avLst/>
          </a:prstGeom>
        </p:spPr>
      </p:pic>
      <p:sp>
        <p:nvSpPr>
          <p:cNvPr id="7" name="TextBox 6">
            <a:extLst>
              <a:ext uri="{FF2B5EF4-FFF2-40B4-BE49-F238E27FC236}">
                <a16:creationId xmlns:a16="http://schemas.microsoft.com/office/drawing/2014/main" id="{464F8F95-4198-79B3-099C-E23ABE4A7FE5}"/>
              </a:ext>
            </a:extLst>
          </p:cNvPr>
          <p:cNvSpPr txBox="1"/>
          <p:nvPr/>
        </p:nvSpPr>
        <p:spPr>
          <a:xfrm>
            <a:off x="239313" y="1397451"/>
            <a:ext cx="4055631" cy="360098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rPr>
              <a:t>From now on you can log in to </a:t>
            </a:r>
            <a:r>
              <a:rPr kumimoji="0" lang="en-GB" sz="4000" i="0" u="none" strike="noStrike" kern="1200" cap="none" spc="0" normalizeH="0" baseline="0" noProof="0" err="1">
                <a:ln>
                  <a:noFill/>
                </a:ln>
                <a:effectLst/>
                <a:uLnTx/>
                <a:uFillTx/>
                <a:latin typeface="Calibri" panose="020F0502020204030204" pitchFamily="34" charset="0"/>
                <a:ea typeface="Calibri"/>
                <a:cs typeface="Calibri" panose="020F0502020204030204" pitchFamily="34" charset="0"/>
              </a:rPr>
              <a:t>Sparx</a:t>
            </a:r>
            <a:r>
              <a:rPr kumimoji="0" lang="en-GB" sz="40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rPr>
              <a:t> using your school Microsoft account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rPr>
              <a:t> </a:t>
            </a:r>
            <a:r>
              <a:rPr kumimoji="0" lang="en-GB" sz="28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rPr>
              <a:t>(same as your emails, teams, student hub etc)</a:t>
            </a:r>
            <a:endParaRPr kumimoji="0" lang="en-GB" sz="40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4198276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4878CC-6B70-4338-9D84-28525C60A78E}"/>
              </a:ext>
            </a:extLst>
          </p:cNvPr>
          <p:cNvSpPr/>
          <p:nvPr/>
        </p:nvSpPr>
        <p:spPr>
          <a:xfrm>
            <a:off x="2463566" y="377428"/>
            <a:ext cx="7653556"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srgbClr val="323232"/>
              </a:solidFill>
              <a:effectLst/>
              <a:uLnTx/>
              <a:uFillTx/>
              <a:latin typeface="Trebuchet MS" panose="020B0603020202020204"/>
              <a:ea typeface="+mn-ea"/>
              <a:cs typeface="+mn-cs"/>
            </a:endParaRPr>
          </a:p>
        </p:txBody>
      </p:sp>
      <p:pic>
        <p:nvPicPr>
          <p:cNvPr id="4" name="Picture 5" descr="A close up of a sign&#10;&#10;Description generated with very high confidence">
            <a:extLst>
              <a:ext uri="{FF2B5EF4-FFF2-40B4-BE49-F238E27FC236}">
                <a16:creationId xmlns:a16="http://schemas.microsoft.com/office/drawing/2014/main" id="{8CCBEBDD-EC55-4293-88C0-695EF8DFA696}"/>
              </a:ext>
            </a:extLst>
          </p:cNvPr>
          <p:cNvPicPr>
            <a:picLocks noChangeAspect="1"/>
          </p:cNvPicPr>
          <p:nvPr/>
        </p:nvPicPr>
        <p:blipFill>
          <a:blip r:embed="rId3"/>
          <a:stretch>
            <a:fillRect/>
          </a:stretch>
        </p:blipFill>
        <p:spPr>
          <a:xfrm>
            <a:off x="11039471" y="279485"/>
            <a:ext cx="868181" cy="868181"/>
          </a:xfrm>
          <a:prstGeom prst="rect">
            <a:avLst/>
          </a:prstGeom>
        </p:spPr>
      </p:pic>
      <p:sp>
        <p:nvSpPr>
          <p:cNvPr id="5" name="Title 4">
            <a:extLst>
              <a:ext uri="{FF2B5EF4-FFF2-40B4-BE49-F238E27FC236}">
                <a16:creationId xmlns:a16="http://schemas.microsoft.com/office/drawing/2014/main" id="{569E2B33-BA15-468A-AC46-D6EEEB297B9F}"/>
              </a:ext>
            </a:extLst>
          </p:cNvPr>
          <p:cNvSpPr>
            <a:spLocks noGrp="1"/>
          </p:cNvSpPr>
          <p:nvPr>
            <p:ph type="ctrTitle"/>
          </p:nvPr>
        </p:nvSpPr>
        <p:spPr>
          <a:xfrm>
            <a:off x="967602" y="130960"/>
            <a:ext cx="7766936" cy="1178600"/>
          </a:xfrm>
        </p:spPr>
        <p:txBody>
          <a:bodyPr/>
          <a:lstStyle/>
          <a:p>
            <a:pPr algn="l"/>
            <a:r>
              <a:rPr lang="en-GB" sz="8800" b="1" u="sng">
                <a:solidFill>
                  <a:schemeClr val="tx1">
                    <a:lumMod val="65000"/>
                    <a:lumOff val="35000"/>
                  </a:schemeClr>
                </a:solidFill>
              </a:rPr>
              <a:t>Year 9</a:t>
            </a:r>
          </a:p>
        </p:txBody>
      </p:sp>
      <p:graphicFrame>
        <p:nvGraphicFramePr>
          <p:cNvPr id="6" name="Table 5">
            <a:extLst>
              <a:ext uri="{FF2B5EF4-FFF2-40B4-BE49-F238E27FC236}">
                <a16:creationId xmlns:a16="http://schemas.microsoft.com/office/drawing/2014/main" id="{19AD125C-488D-69BB-C979-B0E900BCA5CF}"/>
              </a:ext>
            </a:extLst>
          </p:cNvPr>
          <p:cNvGraphicFramePr>
            <a:graphicFrameLocks noGrp="1"/>
          </p:cNvGraphicFramePr>
          <p:nvPr>
            <p:extLst>
              <p:ext uri="{D42A27DB-BD31-4B8C-83A1-F6EECF244321}">
                <p14:modId xmlns:p14="http://schemas.microsoft.com/office/powerpoint/2010/main" val="1870411824"/>
              </p:ext>
            </p:extLst>
          </p:nvPr>
        </p:nvGraphicFramePr>
        <p:xfrm>
          <a:off x="781449" y="3532468"/>
          <a:ext cx="9285405" cy="2310590"/>
        </p:xfrm>
        <a:graphic>
          <a:graphicData uri="http://schemas.openxmlformats.org/drawingml/2006/table">
            <a:tbl>
              <a:tblPr firstRow="1" bandRow="1">
                <a:tableStyleId>{85BE263C-DBD7-4A20-BB59-AAB30ACAA65A}</a:tableStyleId>
              </a:tblPr>
              <a:tblGrid>
                <a:gridCol w="6485965">
                  <a:extLst>
                    <a:ext uri="{9D8B030D-6E8A-4147-A177-3AD203B41FA5}">
                      <a16:colId xmlns:a16="http://schemas.microsoft.com/office/drawing/2014/main" val="3812177192"/>
                    </a:ext>
                  </a:extLst>
                </a:gridCol>
                <a:gridCol w="2799440">
                  <a:extLst>
                    <a:ext uri="{9D8B030D-6E8A-4147-A177-3AD203B41FA5}">
                      <a16:colId xmlns:a16="http://schemas.microsoft.com/office/drawing/2014/main" val="290887619"/>
                    </a:ext>
                  </a:extLst>
                </a:gridCol>
              </a:tblGrid>
              <a:tr h="370840">
                <a:tc gridSpan="2">
                  <a:txBody>
                    <a:bodyPr/>
                    <a:lstStyle/>
                    <a:p>
                      <a:r>
                        <a:rPr lang="en-GB" sz="4000" b="1" dirty="0">
                          <a:solidFill>
                            <a:schemeClr val="tx1"/>
                          </a:solidFill>
                        </a:rPr>
                        <a:t>Year 9 Team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GB"/>
                    </a:p>
                  </a:txBody>
                  <a:tcPr/>
                </a:tc>
                <a:extLst>
                  <a:ext uri="{0D108BD9-81ED-4DB2-BD59-A6C34878D82A}">
                    <a16:rowId xmlns:a16="http://schemas.microsoft.com/office/drawing/2014/main" val="1630551254"/>
                  </a:ext>
                </a:extLst>
              </a:tr>
              <a:tr h="408535">
                <a:tc>
                  <a:txBody>
                    <a:bodyPr/>
                    <a:lstStyle/>
                    <a:p>
                      <a:r>
                        <a:rPr lang="en-US" sz="2000" b="1" dirty="0"/>
                        <a:t>Assistant Principal - Head of KS3 Pastoral </a:t>
                      </a:r>
                      <a:endParaRPr lang="en-GB"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b="1" dirty="0"/>
                        <a:t>Mrs Sheldon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601205"/>
                  </a:ext>
                </a:extLst>
              </a:tr>
              <a:tr h="408535">
                <a:tc>
                  <a:txBody>
                    <a:bodyPr/>
                    <a:lstStyle/>
                    <a:p>
                      <a:r>
                        <a:rPr lang="en-US" sz="2000" b="1" dirty="0"/>
                        <a:t>Assistant Principal – Deputy Head of KS 3 Pastoral</a:t>
                      </a:r>
                      <a:endParaRPr lang="en-GB"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b="1" dirty="0"/>
                        <a:t>Mr Middleton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243886"/>
                  </a:ext>
                </a:extLst>
              </a:tr>
              <a:tr h="370840">
                <a:tc>
                  <a:txBody>
                    <a:bodyPr/>
                    <a:lstStyle/>
                    <a:p>
                      <a:r>
                        <a:rPr lang="en-GB" sz="2000" b="1" dirty="0"/>
                        <a:t>Head of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b="1" dirty="0"/>
                        <a:t>Mr Trainer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8575318"/>
                  </a:ext>
                </a:extLst>
              </a:tr>
              <a:tr h="370840">
                <a:tc>
                  <a:txBody>
                    <a:bodyPr/>
                    <a:lstStyle/>
                    <a:p>
                      <a:r>
                        <a:rPr lang="en-GB" sz="2000" b="1" dirty="0"/>
                        <a:t>Student Wellbeing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b="1" dirty="0"/>
                        <a:t>Ms Gibson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0000760"/>
                  </a:ext>
                </a:extLst>
              </a:tr>
            </a:tbl>
          </a:graphicData>
        </a:graphic>
      </p:graphicFrame>
      <p:sp>
        <p:nvSpPr>
          <p:cNvPr id="7" name="TextBox 6">
            <a:extLst>
              <a:ext uri="{FF2B5EF4-FFF2-40B4-BE49-F238E27FC236}">
                <a16:creationId xmlns:a16="http://schemas.microsoft.com/office/drawing/2014/main" id="{485FEF73-B268-1744-9B1C-B5F32A172AAE}"/>
              </a:ext>
            </a:extLst>
          </p:cNvPr>
          <p:cNvSpPr txBox="1"/>
          <p:nvPr/>
        </p:nvSpPr>
        <p:spPr>
          <a:xfrm>
            <a:off x="687655" y="1366897"/>
            <a:ext cx="4050600" cy="2062103"/>
          </a:xfrm>
          <a:prstGeom prst="rect">
            <a:avLst/>
          </a:prstGeom>
          <a:noFill/>
        </p:spPr>
        <p:txBody>
          <a:bodyPr wrap="square" rtlCol="0">
            <a:spAutoFit/>
          </a:bodyPr>
          <a:lstStyle/>
          <a:p>
            <a:pPr algn="ctr"/>
            <a:r>
              <a:rPr lang="en-GB" sz="3200" b="1"/>
              <a:t>Your form tutor will support you throughout the year.</a:t>
            </a:r>
          </a:p>
        </p:txBody>
      </p:sp>
      <p:pic>
        <p:nvPicPr>
          <p:cNvPr id="2" name="Picture 1">
            <a:extLst>
              <a:ext uri="{FF2B5EF4-FFF2-40B4-BE49-F238E27FC236}">
                <a16:creationId xmlns:a16="http://schemas.microsoft.com/office/drawing/2014/main" id="{1029CB95-8CD8-0C7C-37C1-482A93332ADC}"/>
              </a:ext>
            </a:extLst>
          </p:cNvPr>
          <p:cNvPicPr>
            <a:picLocks noChangeAspect="1"/>
          </p:cNvPicPr>
          <p:nvPr/>
        </p:nvPicPr>
        <p:blipFill>
          <a:blip r:embed="rId4"/>
          <a:stretch>
            <a:fillRect/>
          </a:stretch>
        </p:blipFill>
        <p:spPr>
          <a:xfrm>
            <a:off x="4963885" y="232578"/>
            <a:ext cx="5069352" cy="2961098"/>
          </a:xfrm>
          <a:prstGeom prst="rect">
            <a:avLst/>
          </a:prstGeom>
          <a:ln w="38100">
            <a:solidFill>
              <a:schemeClr val="tx1"/>
            </a:solidFill>
          </a:ln>
        </p:spPr>
      </p:pic>
    </p:spTree>
    <p:extLst>
      <p:ext uri="{BB962C8B-B14F-4D97-AF65-F5344CB8AC3E}">
        <p14:creationId xmlns:p14="http://schemas.microsoft.com/office/powerpoint/2010/main" val="437729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4878CC-6B70-4338-9D84-28525C60A78E}"/>
              </a:ext>
            </a:extLst>
          </p:cNvPr>
          <p:cNvSpPr/>
          <p:nvPr/>
        </p:nvSpPr>
        <p:spPr>
          <a:xfrm>
            <a:off x="2463566" y="377428"/>
            <a:ext cx="7653556"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srgbClr val="323232"/>
              </a:solidFill>
              <a:effectLst/>
              <a:uLnTx/>
              <a:uFillTx/>
              <a:latin typeface="Trebuchet MS" panose="020B0603020202020204"/>
              <a:ea typeface="+mn-ea"/>
              <a:cs typeface="+mn-cs"/>
            </a:endParaRPr>
          </a:p>
        </p:txBody>
      </p:sp>
      <p:pic>
        <p:nvPicPr>
          <p:cNvPr id="4" name="Picture 5" descr="A close up of a sign&#10;&#10;Description generated with very high confidence">
            <a:extLst>
              <a:ext uri="{FF2B5EF4-FFF2-40B4-BE49-F238E27FC236}">
                <a16:creationId xmlns:a16="http://schemas.microsoft.com/office/drawing/2014/main" id="{8CCBEBDD-EC55-4293-88C0-695EF8DFA696}"/>
              </a:ext>
            </a:extLst>
          </p:cNvPr>
          <p:cNvPicPr>
            <a:picLocks noChangeAspect="1"/>
          </p:cNvPicPr>
          <p:nvPr/>
        </p:nvPicPr>
        <p:blipFill>
          <a:blip r:embed="rId3"/>
          <a:stretch>
            <a:fillRect/>
          </a:stretch>
        </p:blipFill>
        <p:spPr>
          <a:xfrm>
            <a:off x="11039471" y="279485"/>
            <a:ext cx="868181" cy="868181"/>
          </a:xfrm>
          <a:prstGeom prst="rect">
            <a:avLst/>
          </a:prstGeom>
        </p:spPr>
      </p:pic>
      <p:pic>
        <p:nvPicPr>
          <p:cNvPr id="2" name="Picture 2" descr="A picture containing treemap chart&#10;&#10;Description automatically generated">
            <a:extLst>
              <a:ext uri="{FF2B5EF4-FFF2-40B4-BE49-F238E27FC236}">
                <a16:creationId xmlns:a16="http://schemas.microsoft.com/office/drawing/2014/main" id="{DB537FDB-B9EE-B7B0-796E-A9C30E51D83E}"/>
              </a:ext>
            </a:extLst>
          </p:cNvPr>
          <p:cNvPicPr>
            <a:picLocks noChangeAspect="1"/>
          </p:cNvPicPr>
          <p:nvPr/>
        </p:nvPicPr>
        <p:blipFill>
          <a:blip r:embed="rId4"/>
          <a:stretch>
            <a:fillRect/>
          </a:stretch>
        </p:blipFill>
        <p:spPr>
          <a:xfrm>
            <a:off x="2607194" y="-2901"/>
            <a:ext cx="7919049" cy="6844010"/>
          </a:xfrm>
          <a:prstGeom prst="rect">
            <a:avLst/>
          </a:prstGeom>
        </p:spPr>
      </p:pic>
      <p:sp>
        <p:nvSpPr>
          <p:cNvPr id="5" name="TextBox 4">
            <a:extLst>
              <a:ext uri="{FF2B5EF4-FFF2-40B4-BE49-F238E27FC236}">
                <a16:creationId xmlns:a16="http://schemas.microsoft.com/office/drawing/2014/main" id="{FA1571E1-46C4-F8DE-08D3-CC3ACDB84AF2}"/>
              </a:ext>
            </a:extLst>
          </p:cNvPr>
          <p:cNvSpPr txBox="1"/>
          <p:nvPr/>
        </p:nvSpPr>
        <p:spPr>
          <a:xfrm>
            <a:off x="356260" y="42552"/>
            <a:ext cx="211182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t>Term 2</a:t>
            </a:r>
            <a:endParaRPr lang="en-GB" dirty="0"/>
          </a:p>
        </p:txBody>
      </p:sp>
    </p:spTree>
    <p:extLst>
      <p:ext uri="{BB962C8B-B14F-4D97-AF65-F5344CB8AC3E}">
        <p14:creationId xmlns:p14="http://schemas.microsoft.com/office/powerpoint/2010/main" val="3298077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AE49AB-C37D-3F0F-B160-2A19983C5628}"/>
              </a:ext>
            </a:extLst>
          </p:cNvPr>
          <p:cNvSpPr txBox="1"/>
          <p:nvPr/>
        </p:nvSpPr>
        <p:spPr>
          <a:xfrm>
            <a:off x="100988" y="65369"/>
            <a:ext cx="92759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4800" b="1">
                <a:solidFill>
                  <a:srgbClr val="FFFFFF"/>
                </a:solidFill>
                <a:latin typeface="Calibri"/>
                <a:cs typeface="Calibri"/>
              </a:rPr>
              <a:t>#HCCREADS</a:t>
            </a:r>
            <a:endParaRPr lang="en-US" sz="4800" b="1" i="0" u="none" strike="noStrike" kern="1200" cap="none" spc="0" normalizeH="0" baseline="0" noProof="0">
              <a:ln>
                <a:noFill/>
              </a:ln>
              <a:solidFill>
                <a:srgbClr val="FFFFFF"/>
              </a:solidFill>
              <a:effectLst/>
              <a:uLnTx/>
              <a:uFillTx/>
              <a:latin typeface="Calibri"/>
              <a:cs typeface="Calibri"/>
            </a:endParaRPr>
          </a:p>
        </p:txBody>
      </p:sp>
      <p:sp>
        <p:nvSpPr>
          <p:cNvPr id="2" name="TextBox 1">
            <a:extLst>
              <a:ext uri="{FF2B5EF4-FFF2-40B4-BE49-F238E27FC236}">
                <a16:creationId xmlns:a16="http://schemas.microsoft.com/office/drawing/2014/main" id="{59B668E9-4D6F-E90C-86EF-D3C7CA681F6C}"/>
              </a:ext>
            </a:extLst>
          </p:cNvPr>
          <p:cNvSpPr txBox="1"/>
          <p:nvPr/>
        </p:nvSpPr>
        <p:spPr>
          <a:xfrm>
            <a:off x="8875282" y="1779456"/>
            <a:ext cx="2910289" cy="378565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u="sng"/>
              <a:t>Year 9:</a:t>
            </a:r>
            <a:r>
              <a:rPr lang="en-GB" sz="2400"/>
              <a:t> </a:t>
            </a:r>
            <a:endParaRPr lang="en-US"/>
          </a:p>
          <a:p>
            <a:pPr algn="ctr"/>
            <a:endParaRPr lang="en-GB" sz="2400"/>
          </a:p>
          <a:p>
            <a:pPr algn="ctr"/>
            <a:r>
              <a:rPr lang="en-GB" sz="2400"/>
              <a:t>Well done on achieving your fifth positive conduct point. If your name is on this list, please go to the library to collect your book token.    </a:t>
            </a:r>
            <a:endParaRPr lang="en-GB"/>
          </a:p>
        </p:txBody>
      </p:sp>
      <p:graphicFrame>
        <p:nvGraphicFramePr>
          <p:cNvPr id="5" name="Table 4">
            <a:extLst>
              <a:ext uri="{FF2B5EF4-FFF2-40B4-BE49-F238E27FC236}">
                <a16:creationId xmlns:a16="http://schemas.microsoft.com/office/drawing/2014/main" id="{A66AB16A-7221-4565-4D6C-CC855AB4975D}"/>
              </a:ext>
            </a:extLst>
          </p:cNvPr>
          <p:cNvGraphicFramePr>
            <a:graphicFrameLocks noGrp="1"/>
          </p:cNvGraphicFramePr>
          <p:nvPr>
            <p:extLst>
              <p:ext uri="{D42A27DB-BD31-4B8C-83A1-F6EECF244321}">
                <p14:modId xmlns:p14="http://schemas.microsoft.com/office/powerpoint/2010/main" val="3212231660"/>
              </p:ext>
            </p:extLst>
          </p:nvPr>
        </p:nvGraphicFramePr>
        <p:xfrm>
          <a:off x="351761" y="1679061"/>
          <a:ext cx="2480151" cy="3840480"/>
        </p:xfrm>
        <a:graphic>
          <a:graphicData uri="http://schemas.openxmlformats.org/drawingml/2006/table">
            <a:tbl>
              <a:tblPr firstRow="1" bandRow="1">
                <a:tableStyleId>{5C22544A-7EE6-4342-B048-85BDC9FD1C3A}</a:tableStyleId>
              </a:tblPr>
              <a:tblGrid>
                <a:gridCol w="2480151">
                  <a:extLst>
                    <a:ext uri="{9D8B030D-6E8A-4147-A177-3AD203B41FA5}">
                      <a16:colId xmlns:a16="http://schemas.microsoft.com/office/drawing/2014/main" val="3579565177"/>
                    </a:ext>
                  </a:extLst>
                </a:gridCol>
              </a:tblGrid>
              <a:tr h="190500">
                <a:tc>
                  <a:txBody>
                    <a:bodyPr/>
                    <a:lstStyle/>
                    <a:p>
                      <a:r>
                        <a:rPr lang="en-GB" dirty="0">
                          <a:effectLst/>
                        </a:rPr>
                        <a:t>Agata B</a:t>
                      </a:r>
                    </a:p>
                  </a:txBody>
                  <a:tcPr marL="0" marR="0" marT="0" marB="0" anchor="ctr"/>
                </a:tc>
                <a:extLst>
                  <a:ext uri="{0D108BD9-81ED-4DB2-BD59-A6C34878D82A}">
                    <a16:rowId xmlns:a16="http://schemas.microsoft.com/office/drawing/2014/main" val="4155568773"/>
                  </a:ext>
                </a:extLst>
              </a:tr>
              <a:tr h="190500">
                <a:tc>
                  <a:txBody>
                    <a:bodyPr/>
                    <a:lstStyle/>
                    <a:p>
                      <a:r>
                        <a:rPr lang="en-GB" dirty="0">
                          <a:effectLst/>
                        </a:rPr>
                        <a:t>Alexander F</a:t>
                      </a:r>
                    </a:p>
                  </a:txBody>
                  <a:tcPr marL="0" marR="0" marT="0" marB="0" anchor="ctr"/>
                </a:tc>
                <a:extLst>
                  <a:ext uri="{0D108BD9-81ED-4DB2-BD59-A6C34878D82A}">
                    <a16:rowId xmlns:a16="http://schemas.microsoft.com/office/drawing/2014/main" val="1043991523"/>
                  </a:ext>
                </a:extLst>
              </a:tr>
              <a:tr h="190500">
                <a:tc>
                  <a:txBody>
                    <a:bodyPr/>
                    <a:lstStyle/>
                    <a:p>
                      <a:r>
                        <a:rPr lang="en-GB" dirty="0">
                          <a:effectLst/>
                        </a:rPr>
                        <a:t>Amber W</a:t>
                      </a:r>
                      <a:endParaRPr lang="en-GB" dirty="0" err="1">
                        <a:effectLst/>
                      </a:endParaRPr>
                    </a:p>
                  </a:txBody>
                  <a:tcPr marL="0" marR="0" marT="0" marB="0" anchor="ctr"/>
                </a:tc>
                <a:extLst>
                  <a:ext uri="{0D108BD9-81ED-4DB2-BD59-A6C34878D82A}">
                    <a16:rowId xmlns:a16="http://schemas.microsoft.com/office/drawing/2014/main" val="3292440658"/>
                  </a:ext>
                </a:extLst>
              </a:tr>
              <a:tr h="190500">
                <a:tc>
                  <a:txBody>
                    <a:bodyPr/>
                    <a:lstStyle/>
                    <a:p>
                      <a:r>
                        <a:rPr lang="en-GB" dirty="0">
                          <a:effectLst/>
                        </a:rPr>
                        <a:t>Antonina B</a:t>
                      </a:r>
                    </a:p>
                  </a:txBody>
                  <a:tcPr marL="0" marR="0" marT="0" marB="0" anchor="ctr"/>
                </a:tc>
                <a:extLst>
                  <a:ext uri="{0D108BD9-81ED-4DB2-BD59-A6C34878D82A}">
                    <a16:rowId xmlns:a16="http://schemas.microsoft.com/office/drawing/2014/main" val="2547293614"/>
                  </a:ext>
                </a:extLst>
              </a:tr>
              <a:tr h="190500">
                <a:tc>
                  <a:txBody>
                    <a:bodyPr/>
                    <a:lstStyle/>
                    <a:p>
                      <a:r>
                        <a:rPr lang="en-GB" dirty="0">
                          <a:effectLst/>
                        </a:rPr>
                        <a:t>Beau L</a:t>
                      </a:r>
                    </a:p>
                  </a:txBody>
                  <a:tcPr marL="0" marR="0" marT="0" marB="0" anchor="ctr"/>
                </a:tc>
                <a:extLst>
                  <a:ext uri="{0D108BD9-81ED-4DB2-BD59-A6C34878D82A}">
                    <a16:rowId xmlns:a16="http://schemas.microsoft.com/office/drawing/2014/main" val="640251570"/>
                  </a:ext>
                </a:extLst>
              </a:tr>
              <a:tr h="190500">
                <a:tc>
                  <a:txBody>
                    <a:bodyPr/>
                    <a:lstStyle/>
                    <a:p>
                      <a:r>
                        <a:rPr lang="en-GB" dirty="0">
                          <a:effectLst/>
                        </a:rPr>
                        <a:t>Beau L</a:t>
                      </a:r>
                    </a:p>
                  </a:txBody>
                  <a:tcPr marL="0" marR="0" marT="0" marB="0" anchor="ctr"/>
                </a:tc>
                <a:extLst>
                  <a:ext uri="{0D108BD9-81ED-4DB2-BD59-A6C34878D82A}">
                    <a16:rowId xmlns:a16="http://schemas.microsoft.com/office/drawing/2014/main" val="693357355"/>
                  </a:ext>
                </a:extLst>
              </a:tr>
              <a:tr h="190500">
                <a:tc>
                  <a:txBody>
                    <a:bodyPr/>
                    <a:lstStyle/>
                    <a:p>
                      <a:r>
                        <a:rPr lang="en-GB" dirty="0">
                          <a:effectLst/>
                        </a:rPr>
                        <a:t>Bethany K</a:t>
                      </a:r>
                    </a:p>
                  </a:txBody>
                  <a:tcPr marL="0" marR="0" marT="0" marB="0" anchor="ctr"/>
                </a:tc>
                <a:extLst>
                  <a:ext uri="{0D108BD9-81ED-4DB2-BD59-A6C34878D82A}">
                    <a16:rowId xmlns:a16="http://schemas.microsoft.com/office/drawing/2014/main" val="1297418376"/>
                  </a:ext>
                </a:extLst>
              </a:tr>
              <a:tr h="190500">
                <a:tc>
                  <a:txBody>
                    <a:bodyPr/>
                    <a:lstStyle/>
                    <a:p>
                      <a:r>
                        <a:rPr lang="en-GB" dirty="0">
                          <a:effectLst/>
                        </a:rPr>
                        <a:t>Connor R</a:t>
                      </a:r>
                    </a:p>
                  </a:txBody>
                  <a:tcPr marL="0" marR="0" marT="0" marB="0" anchor="ctr"/>
                </a:tc>
                <a:extLst>
                  <a:ext uri="{0D108BD9-81ED-4DB2-BD59-A6C34878D82A}">
                    <a16:rowId xmlns:a16="http://schemas.microsoft.com/office/drawing/2014/main" val="1006845355"/>
                  </a:ext>
                </a:extLst>
              </a:tr>
              <a:tr h="190500">
                <a:tc>
                  <a:txBody>
                    <a:bodyPr/>
                    <a:lstStyle/>
                    <a:p>
                      <a:r>
                        <a:rPr lang="en-GB" dirty="0">
                          <a:effectLst/>
                        </a:rPr>
                        <a:t>Destiny B</a:t>
                      </a:r>
                    </a:p>
                  </a:txBody>
                  <a:tcPr marL="0" marR="0" marT="0" marB="0" anchor="ctr"/>
                </a:tc>
                <a:extLst>
                  <a:ext uri="{0D108BD9-81ED-4DB2-BD59-A6C34878D82A}">
                    <a16:rowId xmlns:a16="http://schemas.microsoft.com/office/drawing/2014/main" val="562049453"/>
                  </a:ext>
                </a:extLst>
              </a:tr>
              <a:tr h="190500">
                <a:tc>
                  <a:txBody>
                    <a:bodyPr/>
                    <a:lstStyle/>
                    <a:p>
                      <a:r>
                        <a:rPr lang="en-GB" dirty="0">
                          <a:effectLst/>
                        </a:rPr>
                        <a:t>Eden C</a:t>
                      </a:r>
                    </a:p>
                  </a:txBody>
                  <a:tcPr marL="0" marR="0" marT="0" marB="0" anchor="ctr"/>
                </a:tc>
                <a:extLst>
                  <a:ext uri="{0D108BD9-81ED-4DB2-BD59-A6C34878D82A}">
                    <a16:rowId xmlns:a16="http://schemas.microsoft.com/office/drawing/2014/main" val="2841922370"/>
                  </a:ext>
                </a:extLst>
              </a:tr>
              <a:tr h="190500">
                <a:tc>
                  <a:txBody>
                    <a:bodyPr/>
                    <a:lstStyle/>
                    <a:p>
                      <a:r>
                        <a:rPr lang="en-GB" dirty="0">
                          <a:effectLst/>
                        </a:rPr>
                        <a:t>Eden P</a:t>
                      </a:r>
                    </a:p>
                  </a:txBody>
                  <a:tcPr marL="0" marR="0" marT="0" marB="0" anchor="ctr"/>
                </a:tc>
                <a:extLst>
                  <a:ext uri="{0D108BD9-81ED-4DB2-BD59-A6C34878D82A}">
                    <a16:rowId xmlns:a16="http://schemas.microsoft.com/office/drawing/2014/main" val="776040589"/>
                  </a:ext>
                </a:extLst>
              </a:tr>
              <a:tr h="190500">
                <a:tc>
                  <a:txBody>
                    <a:bodyPr/>
                    <a:lstStyle/>
                    <a:p>
                      <a:r>
                        <a:rPr lang="en-GB" dirty="0">
                          <a:effectLst/>
                        </a:rPr>
                        <a:t>Elizabeth G</a:t>
                      </a:r>
                    </a:p>
                  </a:txBody>
                  <a:tcPr marL="0" marR="0" marT="0" marB="0" anchor="ctr"/>
                </a:tc>
                <a:extLst>
                  <a:ext uri="{0D108BD9-81ED-4DB2-BD59-A6C34878D82A}">
                    <a16:rowId xmlns:a16="http://schemas.microsoft.com/office/drawing/2014/main" val="3037363556"/>
                  </a:ext>
                </a:extLst>
              </a:tr>
              <a:tr h="190500">
                <a:tc>
                  <a:txBody>
                    <a:bodyPr/>
                    <a:lstStyle/>
                    <a:p>
                      <a:r>
                        <a:rPr lang="en-GB" dirty="0">
                          <a:effectLst/>
                        </a:rPr>
                        <a:t>Emily A</a:t>
                      </a:r>
                    </a:p>
                  </a:txBody>
                  <a:tcPr marL="0" marR="0" marT="0" marB="0" anchor="ctr"/>
                </a:tc>
                <a:extLst>
                  <a:ext uri="{0D108BD9-81ED-4DB2-BD59-A6C34878D82A}">
                    <a16:rowId xmlns:a16="http://schemas.microsoft.com/office/drawing/2014/main" val="1170284928"/>
                  </a:ext>
                </a:extLst>
              </a:tr>
              <a:tr h="190500">
                <a:tc>
                  <a:txBody>
                    <a:bodyPr/>
                    <a:lstStyle/>
                    <a:p>
                      <a:r>
                        <a:rPr lang="en-GB" dirty="0">
                          <a:effectLst/>
                        </a:rPr>
                        <a:t>Emily D</a:t>
                      </a:r>
                    </a:p>
                  </a:txBody>
                  <a:tcPr marL="0" marR="0" marT="0" marB="0" anchor="ctr"/>
                </a:tc>
                <a:extLst>
                  <a:ext uri="{0D108BD9-81ED-4DB2-BD59-A6C34878D82A}">
                    <a16:rowId xmlns:a16="http://schemas.microsoft.com/office/drawing/2014/main" val="1705883365"/>
                  </a:ext>
                </a:extLst>
              </a:tr>
            </a:tbl>
          </a:graphicData>
        </a:graphic>
      </p:graphicFrame>
      <p:graphicFrame>
        <p:nvGraphicFramePr>
          <p:cNvPr id="7" name="Table 6">
            <a:extLst>
              <a:ext uri="{FF2B5EF4-FFF2-40B4-BE49-F238E27FC236}">
                <a16:creationId xmlns:a16="http://schemas.microsoft.com/office/drawing/2014/main" id="{A8CE0939-8845-511A-8C87-8CAC49BD517D}"/>
              </a:ext>
            </a:extLst>
          </p:cNvPr>
          <p:cNvGraphicFramePr>
            <a:graphicFrameLocks noGrp="1"/>
          </p:cNvGraphicFramePr>
          <p:nvPr>
            <p:extLst>
              <p:ext uri="{D42A27DB-BD31-4B8C-83A1-F6EECF244321}">
                <p14:modId xmlns:p14="http://schemas.microsoft.com/office/powerpoint/2010/main" val="414237266"/>
              </p:ext>
            </p:extLst>
          </p:nvPr>
        </p:nvGraphicFramePr>
        <p:xfrm>
          <a:off x="3073189" y="1715346"/>
          <a:ext cx="2480151" cy="4114800"/>
        </p:xfrm>
        <a:graphic>
          <a:graphicData uri="http://schemas.openxmlformats.org/drawingml/2006/table">
            <a:tbl>
              <a:tblPr firstRow="1" bandRow="1">
                <a:tableStyleId>{5C22544A-7EE6-4342-B048-85BDC9FD1C3A}</a:tableStyleId>
              </a:tblPr>
              <a:tblGrid>
                <a:gridCol w="2480151">
                  <a:extLst>
                    <a:ext uri="{9D8B030D-6E8A-4147-A177-3AD203B41FA5}">
                      <a16:colId xmlns:a16="http://schemas.microsoft.com/office/drawing/2014/main" val="3579565177"/>
                    </a:ext>
                  </a:extLst>
                </a:gridCol>
              </a:tblGrid>
              <a:tr h="190500">
                <a:tc>
                  <a:txBody>
                    <a:bodyPr/>
                    <a:lstStyle/>
                    <a:p>
                      <a:r>
                        <a:rPr lang="en-GB" dirty="0">
                          <a:effectLst/>
                        </a:rPr>
                        <a:t>Enya H</a:t>
                      </a:r>
                      <a:endParaRPr lang="en-GB" dirty="0" err="1">
                        <a:effectLst/>
                      </a:endParaRPr>
                    </a:p>
                  </a:txBody>
                  <a:tcPr marL="0" marR="0" marT="0" marB="0" anchor="ctr"/>
                </a:tc>
                <a:extLst>
                  <a:ext uri="{0D108BD9-81ED-4DB2-BD59-A6C34878D82A}">
                    <a16:rowId xmlns:a16="http://schemas.microsoft.com/office/drawing/2014/main" val="1544689376"/>
                  </a:ext>
                </a:extLst>
              </a:tr>
              <a:tr h="190500">
                <a:tc>
                  <a:txBody>
                    <a:bodyPr/>
                    <a:lstStyle/>
                    <a:p>
                      <a:r>
                        <a:rPr lang="en-GB" dirty="0">
                          <a:effectLst/>
                        </a:rPr>
                        <a:t>Ethan T</a:t>
                      </a:r>
                    </a:p>
                  </a:txBody>
                  <a:tcPr marL="0" marR="0" marT="0" marB="0" anchor="ctr"/>
                </a:tc>
                <a:extLst>
                  <a:ext uri="{0D108BD9-81ED-4DB2-BD59-A6C34878D82A}">
                    <a16:rowId xmlns:a16="http://schemas.microsoft.com/office/drawing/2014/main" val="4052850285"/>
                  </a:ext>
                </a:extLst>
              </a:tr>
              <a:tr h="190500">
                <a:tc>
                  <a:txBody>
                    <a:bodyPr/>
                    <a:lstStyle/>
                    <a:p>
                      <a:r>
                        <a:rPr lang="en-GB" dirty="0">
                          <a:effectLst/>
                        </a:rPr>
                        <a:t>George K</a:t>
                      </a:r>
                    </a:p>
                  </a:txBody>
                  <a:tcPr marL="0" marR="0" marT="0" marB="0" anchor="ctr"/>
                </a:tc>
                <a:extLst>
                  <a:ext uri="{0D108BD9-81ED-4DB2-BD59-A6C34878D82A}">
                    <a16:rowId xmlns:a16="http://schemas.microsoft.com/office/drawing/2014/main" val="117168784"/>
                  </a:ext>
                </a:extLst>
              </a:tr>
              <a:tr h="190500">
                <a:tc>
                  <a:txBody>
                    <a:bodyPr/>
                    <a:lstStyle/>
                    <a:p>
                      <a:r>
                        <a:rPr lang="en-GB" dirty="0">
                          <a:effectLst/>
                        </a:rPr>
                        <a:t>Grace F</a:t>
                      </a:r>
                    </a:p>
                  </a:txBody>
                  <a:tcPr marL="0" marR="0" marT="0" marB="0" anchor="ctr"/>
                </a:tc>
                <a:extLst>
                  <a:ext uri="{0D108BD9-81ED-4DB2-BD59-A6C34878D82A}">
                    <a16:rowId xmlns:a16="http://schemas.microsoft.com/office/drawing/2014/main" val="4111951655"/>
                  </a:ext>
                </a:extLst>
              </a:tr>
              <a:tr h="190500">
                <a:tc>
                  <a:txBody>
                    <a:bodyPr/>
                    <a:lstStyle/>
                    <a:p>
                      <a:r>
                        <a:rPr lang="en-GB" dirty="0">
                          <a:effectLst/>
                        </a:rPr>
                        <a:t>Grace K</a:t>
                      </a:r>
                    </a:p>
                  </a:txBody>
                  <a:tcPr marL="0" marR="0" marT="0" marB="0" anchor="ctr"/>
                </a:tc>
                <a:extLst>
                  <a:ext uri="{0D108BD9-81ED-4DB2-BD59-A6C34878D82A}">
                    <a16:rowId xmlns:a16="http://schemas.microsoft.com/office/drawing/2014/main" val="2954446639"/>
                  </a:ext>
                </a:extLst>
              </a:tr>
              <a:tr h="190500">
                <a:tc>
                  <a:txBody>
                    <a:bodyPr/>
                    <a:lstStyle/>
                    <a:p>
                      <a:r>
                        <a:rPr lang="en-GB" dirty="0">
                          <a:effectLst/>
                        </a:rPr>
                        <a:t>Grace L</a:t>
                      </a:r>
                    </a:p>
                  </a:txBody>
                  <a:tcPr marL="0" marR="0" marT="0" marB="0" anchor="ctr"/>
                </a:tc>
                <a:extLst>
                  <a:ext uri="{0D108BD9-81ED-4DB2-BD59-A6C34878D82A}">
                    <a16:rowId xmlns:a16="http://schemas.microsoft.com/office/drawing/2014/main" val="2359717572"/>
                  </a:ext>
                </a:extLst>
              </a:tr>
              <a:tr h="190500">
                <a:tc>
                  <a:txBody>
                    <a:bodyPr/>
                    <a:lstStyle/>
                    <a:p>
                      <a:r>
                        <a:rPr lang="en-GB" dirty="0">
                          <a:effectLst/>
                        </a:rPr>
                        <a:t>Imogen B</a:t>
                      </a:r>
                    </a:p>
                  </a:txBody>
                  <a:tcPr marL="0" marR="0" marT="0" marB="0" anchor="ctr"/>
                </a:tc>
                <a:extLst>
                  <a:ext uri="{0D108BD9-81ED-4DB2-BD59-A6C34878D82A}">
                    <a16:rowId xmlns:a16="http://schemas.microsoft.com/office/drawing/2014/main" val="3232966360"/>
                  </a:ext>
                </a:extLst>
              </a:tr>
              <a:tr h="190500">
                <a:tc>
                  <a:txBody>
                    <a:bodyPr/>
                    <a:lstStyle/>
                    <a:p>
                      <a:r>
                        <a:rPr lang="en-GB" dirty="0">
                          <a:effectLst/>
                        </a:rPr>
                        <a:t>Isabelle H</a:t>
                      </a:r>
                      <a:endParaRPr lang="en-GB" dirty="0" err="1">
                        <a:effectLst/>
                      </a:endParaRPr>
                    </a:p>
                  </a:txBody>
                  <a:tcPr marL="0" marR="0" marT="0" marB="0" anchor="ctr"/>
                </a:tc>
                <a:extLst>
                  <a:ext uri="{0D108BD9-81ED-4DB2-BD59-A6C34878D82A}">
                    <a16:rowId xmlns:a16="http://schemas.microsoft.com/office/drawing/2014/main" val="2591676667"/>
                  </a:ext>
                </a:extLst>
              </a:tr>
              <a:tr h="190500">
                <a:tc>
                  <a:txBody>
                    <a:bodyPr/>
                    <a:lstStyle/>
                    <a:p>
                      <a:r>
                        <a:rPr lang="en-GB" dirty="0">
                          <a:effectLst/>
                        </a:rPr>
                        <a:t>Jacek W</a:t>
                      </a:r>
                    </a:p>
                  </a:txBody>
                  <a:tcPr marL="0" marR="0" marT="0" marB="0" anchor="ctr"/>
                </a:tc>
                <a:extLst>
                  <a:ext uri="{0D108BD9-81ED-4DB2-BD59-A6C34878D82A}">
                    <a16:rowId xmlns:a16="http://schemas.microsoft.com/office/drawing/2014/main" val="1507703992"/>
                  </a:ext>
                </a:extLst>
              </a:tr>
              <a:tr h="190500">
                <a:tc>
                  <a:txBody>
                    <a:bodyPr/>
                    <a:lstStyle/>
                    <a:p>
                      <a:r>
                        <a:rPr lang="en-GB" dirty="0">
                          <a:effectLst/>
                        </a:rPr>
                        <a:t>James W</a:t>
                      </a:r>
                    </a:p>
                  </a:txBody>
                  <a:tcPr marL="0" marR="0" marT="0" marB="0" anchor="ctr"/>
                </a:tc>
                <a:extLst>
                  <a:ext uri="{0D108BD9-81ED-4DB2-BD59-A6C34878D82A}">
                    <a16:rowId xmlns:a16="http://schemas.microsoft.com/office/drawing/2014/main" val="2301528948"/>
                  </a:ext>
                </a:extLst>
              </a:tr>
              <a:tr h="190500">
                <a:tc>
                  <a:txBody>
                    <a:bodyPr/>
                    <a:lstStyle/>
                    <a:p>
                      <a:r>
                        <a:rPr lang="en-GB" dirty="0">
                          <a:effectLst/>
                        </a:rPr>
                        <a:t>Joe C</a:t>
                      </a:r>
                    </a:p>
                  </a:txBody>
                  <a:tcPr marL="0" marR="0" marT="0" marB="0" anchor="ctr"/>
                </a:tc>
                <a:extLst>
                  <a:ext uri="{0D108BD9-81ED-4DB2-BD59-A6C34878D82A}">
                    <a16:rowId xmlns:a16="http://schemas.microsoft.com/office/drawing/2014/main" val="5780855"/>
                  </a:ext>
                </a:extLst>
              </a:tr>
              <a:tr h="190500">
                <a:tc>
                  <a:txBody>
                    <a:bodyPr/>
                    <a:lstStyle/>
                    <a:p>
                      <a:r>
                        <a:rPr lang="en-GB" dirty="0">
                          <a:effectLst/>
                        </a:rPr>
                        <a:t>Kalina W</a:t>
                      </a:r>
                    </a:p>
                  </a:txBody>
                  <a:tcPr marL="0" marR="0" marT="0" marB="0" anchor="ctr"/>
                </a:tc>
                <a:extLst>
                  <a:ext uri="{0D108BD9-81ED-4DB2-BD59-A6C34878D82A}">
                    <a16:rowId xmlns:a16="http://schemas.microsoft.com/office/drawing/2014/main" val="64213263"/>
                  </a:ext>
                </a:extLst>
              </a:tr>
              <a:tr h="190500">
                <a:tc>
                  <a:txBody>
                    <a:bodyPr/>
                    <a:lstStyle/>
                    <a:p>
                      <a:r>
                        <a:rPr lang="en-GB" dirty="0">
                          <a:effectLst/>
                        </a:rPr>
                        <a:t>Kiara S</a:t>
                      </a:r>
                    </a:p>
                  </a:txBody>
                  <a:tcPr marL="0" marR="0" marT="0" marB="0" anchor="ctr"/>
                </a:tc>
                <a:extLst>
                  <a:ext uri="{0D108BD9-81ED-4DB2-BD59-A6C34878D82A}">
                    <a16:rowId xmlns:a16="http://schemas.microsoft.com/office/drawing/2014/main" val="10438256"/>
                  </a:ext>
                </a:extLst>
              </a:tr>
              <a:tr h="190500">
                <a:tc>
                  <a:txBody>
                    <a:bodyPr/>
                    <a:lstStyle/>
                    <a:p>
                      <a:r>
                        <a:rPr lang="en-GB" dirty="0">
                          <a:effectLst/>
                        </a:rPr>
                        <a:t>Lacey G</a:t>
                      </a:r>
                      <a:endParaRPr lang="en-GB" dirty="0" err="1">
                        <a:effectLst/>
                      </a:endParaRPr>
                    </a:p>
                  </a:txBody>
                  <a:tcPr marL="0" marR="0" marT="0" marB="0" anchor="ctr"/>
                </a:tc>
                <a:extLst>
                  <a:ext uri="{0D108BD9-81ED-4DB2-BD59-A6C34878D82A}">
                    <a16:rowId xmlns:a16="http://schemas.microsoft.com/office/drawing/2014/main" val="654532458"/>
                  </a:ext>
                </a:extLst>
              </a:tr>
              <a:tr h="190500">
                <a:tc>
                  <a:txBody>
                    <a:bodyPr/>
                    <a:lstStyle/>
                    <a:p>
                      <a:r>
                        <a:rPr lang="en-GB" dirty="0">
                          <a:effectLst/>
                        </a:rPr>
                        <a:t>Lillian F</a:t>
                      </a:r>
                    </a:p>
                  </a:txBody>
                  <a:tcPr marL="0" marR="0" marT="0" marB="0" anchor="ctr"/>
                </a:tc>
                <a:extLst>
                  <a:ext uri="{0D108BD9-81ED-4DB2-BD59-A6C34878D82A}">
                    <a16:rowId xmlns:a16="http://schemas.microsoft.com/office/drawing/2014/main" val="2673481081"/>
                  </a:ext>
                </a:extLst>
              </a:tr>
            </a:tbl>
          </a:graphicData>
        </a:graphic>
      </p:graphicFrame>
      <p:graphicFrame>
        <p:nvGraphicFramePr>
          <p:cNvPr id="9" name="Table 8">
            <a:extLst>
              <a:ext uri="{FF2B5EF4-FFF2-40B4-BE49-F238E27FC236}">
                <a16:creationId xmlns:a16="http://schemas.microsoft.com/office/drawing/2014/main" id="{52B30434-755B-0AE3-FA84-F77E5685C72C}"/>
              </a:ext>
            </a:extLst>
          </p:cNvPr>
          <p:cNvGraphicFramePr>
            <a:graphicFrameLocks noGrp="1"/>
          </p:cNvGraphicFramePr>
          <p:nvPr>
            <p:extLst>
              <p:ext uri="{D42A27DB-BD31-4B8C-83A1-F6EECF244321}">
                <p14:modId xmlns:p14="http://schemas.microsoft.com/office/powerpoint/2010/main" val="722319121"/>
              </p:ext>
            </p:extLst>
          </p:nvPr>
        </p:nvGraphicFramePr>
        <p:xfrm>
          <a:off x="5697855" y="1679059"/>
          <a:ext cx="2480151" cy="3840480"/>
        </p:xfrm>
        <a:graphic>
          <a:graphicData uri="http://schemas.openxmlformats.org/drawingml/2006/table">
            <a:tbl>
              <a:tblPr firstRow="1" bandRow="1">
                <a:tableStyleId>{5C22544A-7EE6-4342-B048-85BDC9FD1C3A}</a:tableStyleId>
              </a:tblPr>
              <a:tblGrid>
                <a:gridCol w="2480151">
                  <a:extLst>
                    <a:ext uri="{9D8B030D-6E8A-4147-A177-3AD203B41FA5}">
                      <a16:colId xmlns:a16="http://schemas.microsoft.com/office/drawing/2014/main" val="3579565177"/>
                    </a:ext>
                  </a:extLst>
                </a:gridCol>
              </a:tblGrid>
              <a:tr h="190500">
                <a:tc>
                  <a:txBody>
                    <a:bodyPr/>
                    <a:lstStyle/>
                    <a:p>
                      <a:r>
                        <a:rPr lang="en-GB" dirty="0">
                          <a:effectLst/>
                        </a:rPr>
                        <a:t>Lily B</a:t>
                      </a:r>
                    </a:p>
                  </a:txBody>
                  <a:tcPr marL="0" marR="0" marT="0" marB="0" anchor="ctr"/>
                </a:tc>
                <a:extLst>
                  <a:ext uri="{0D108BD9-81ED-4DB2-BD59-A6C34878D82A}">
                    <a16:rowId xmlns:a16="http://schemas.microsoft.com/office/drawing/2014/main" val="565814295"/>
                  </a:ext>
                </a:extLst>
              </a:tr>
              <a:tr h="190500">
                <a:tc>
                  <a:txBody>
                    <a:bodyPr/>
                    <a:lstStyle/>
                    <a:p>
                      <a:r>
                        <a:rPr lang="en-GB" dirty="0">
                          <a:effectLst/>
                        </a:rPr>
                        <a:t>Lucas B</a:t>
                      </a:r>
                    </a:p>
                  </a:txBody>
                  <a:tcPr marL="0" marR="0" marT="0" marB="0" anchor="ctr"/>
                </a:tc>
                <a:extLst>
                  <a:ext uri="{0D108BD9-81ED-4DB2-BD59-A6C34878D82A}">
                    <a16:rowId xmlns:a16="http://schemas.microsoft.com/office/drawing/2014/main" val="2480102376"/>
                  </a:ext>
                </a:extLst>
              </a:tr>
              <a:tr h="190500">
                <a:tc>
                  <a:txBody>
                    <a:bodyPr/>
                    <a:lstStyle/>
                    <a:p>
                      <a:r>
                        <a:rPr lang="en-GB" dirty="0">
                          <a:effectLst/>
                        </a:rPr>
                        <a:t>Luke M</a:t>
                      </a:r>
                    </a:p>
                  </a:txBody>
                  <a:tcPr marL="0" marR="0" marT="0" marB="0" anchor="ctr"/>
                </a:tc>
                <a:extLst>
                  <a:ext uri="{0D108BD9-81ED-4DB2-BD59-A6C34878D82A}">
                    <a16:rowId xmlns:a16="http://schemas.microsoft.com/office/drawing/2014/main" val="2695555628"/>
                  </a:ext>
                </a:extLst>
              </a:tr>
              <a:tr h="190500">
                <a:tc>
                  <a:txBody>
                    <a:bodyPr/>
                    <a:lstStyle/>
                    <a:p>
                      <a:r>
                        <a:rPr lang="en-GB" dirty="0">
                          <a:effectLst/>
                        </a:rPr>
                        <a:t>Lyden S</a:t>
                      </a:r>
                    </a:p>
                  </a:txBody>
                  <a:tcPr marL="0" marR="0" marT="0" marB="0" anchor="ctr"/>
                </a:tc>
                <a:extLst>
                  <a:ext uri="{0D108BD9-81ED-4DB2-BD59-A6C34878D82A}">
                    <a16:rowId xmlns:a16="http://schemas.microsoft.com/office/drawing/2014/main" val="3145545479"/>
                  </a:ext>
                </a:extLst>
              </a:tr>
              <a:tr h="190500">
                <a:tc>
                  <a:txBody>
                    <a:bodyPr/>
                    <a:lstStyle/>
                    <a:p>
                      <a:r>
                        <a:rPr lang="en-GB" dirty="0">
                          <a:effectLst/>
                        </a:rPr>
                        <a:t>Malaika C</a:t>
                      </a:r>
                    </a:p>
                  </a:txBody>
                  <a:tcPr marL="0" marR="0" marT="0" marB="0" anchor="ctr"/>
                </a:tc>
                <a:extLst>
                  <a:ext uri="{0D108BD9-81ED-4DB2-BD59-A6C34878D82A}">
                    <a16:rowId xmlns:a16="http://schemas.microsoft.com/office/drawing/2014/main" val="2670004505"/>
                  </a:ext>
                </a:extLst>
              </a:tr>
              <a:tr h="190500">
                <a:tc>
                  <a:txBody>
                    <a:bodyPr/>
                    <a:lstStyle/>
                    <a:p>
                      <a:r>
                        <a:rPr lang="en-GB" dirty="0">
                          <a:effectLst/>
                        </a:rPr>
                        <a:t>Muntaha J</a:t>
                      </a:r>
                    </a:p>
                  </a:txBody>
                  <a:tcPr marL="0" marR="0" marT="0" marB="0" anchor="ctr"/>
                </a:tc>
                <a:extLst>
                  <a:ext uri="{0D108BD9-81ED-4DB2-BD59-A6C34878D82A}">
                    <a16:rowId xmlns:a16="http://schemas.microsoft.com/office/drawing/2014/main" val="546823822"/>
                  </a:ext>
                </a:extLst>
              </a:tr>
              <a:tr h="190500">
                <a:tc>
                  <a:txBody>
                    <a:bodyPr/>
                    <a:lstStyle/>
                    <a:p>
                      <a:r>
                        <a:rPr lang="en-GB" dirty="0">
                          <a:effectLst/>
                        </a:rPr>
                        <a:t>Nathan M</a:t>
                      </a:r>
                    </a:p>
                  </a:txBody>
                  <a:tcPr marL="0" marR="0" marT="0" marB="0" anchor="ctr"/>
                </a:tc>
                <a:extLst>
                  <a:ext uri="{0D108BD9-81ED-4DB2-BD59-A6C34878D82A}">
                    <a16:rowId xmlns:a16="http://schemas.microsoft.com/office/drawing/2014/main" val="2979162040"/>
                  </a:ext>
                </a:extLst>
              </a:tr>
              <a:tr h="190500">
                <a:tc>
                  <a:txBody>
                    <a:bodyPr/>
                    <a:lstStyle/>
                    <a:p>
                      <a:r>
                        <a:rPr lang="en-GB" dirty="0">
                          <a:effectLst/>
                        </a:rPr>
                        <a:t>Noah L</a:t>
                      </a:r>
                    </a:p>
                  </a:txBody>
                  <a:tcPr marL="0" marR="0" marT="0" marB="0" anchor="ctr"/>
                </a:tc>
                <a:extLst>
                  <a:ext uri="{0D108BD9-81ED-4DB2-BD59-A6C34878D82A}">
                    <a16:rowId xmlns:a16="http://schemas.microsoft.com/office/drawing/2014/main" val="1751269918"/>
                  </a:ext>
                </a:extLst>
              </a:tr>
              <a:tr h="190500">
                <a:tc>
                  <a:txBody>
                    <a:bodyPr/>
                    <a:lstStyle/>
                    <a:p>
                      <a:r>
                        <a:rPr lang="en-GB" dirty="0">
                          <a:effectLst/>
                        </a:rPr>
                        <a:t>Ray C</a:t>
                      </a:r>
                    </a:p>
                  </a:txBody>
                  <a:tcPr marL="0" marR="0" marT="0" marB="0" anchor="ctr"/>
                </a:tc>
                <a:extLst>
                  <a:ext uri="{0D108BD9-81ED-4DB2-BD59-A6C34878D82A}">
                    <a16:rowId xmlns:a16="http://schemas.microsoft.com/office/drawing/2014/main" val="3758028994"/>
                  </a:ext>
                </a:extLst>
              </a:tr>
              <a:tr h="190500">
                <a:tc>
                  <a:txBody>
                    <a:bodyPr/>
                    <a:lstStyle/>
                    <a:p>
                      <a:r>
                        <a:rPr lang="en-GB" dirty="0">
                          <a:effectLst/>
                        </a:rPr>
                        <a:t>Reuben J</a:t>
                      </a:r>
                    </a:p>
                  </a:txBody>
                  <a:tcPr marL="0" marR="0" marT="0" marB="0" anchor="ctr"/>
                </a:tc>
                <a:extLst>
                  <a:ext uri="{0D108BD9-81ED-4DB2-BD59-A6C34878D82A}">
                    <a16:rowId xmlns:a16="http://schemas.microsoft.com/office/drawing/2014/main" val="3505274900"/>
                  </a:ext>
                </a:extLst>
              </a:tr>
              <a:tr h="190500">
                <a:tc>
                  <a:txBody>
                    <a:bodyPr/>
                    <a:lstStyle/>
                    <a:p>
                      <a:r>
                        <a:rPr lang="en-GB" dirty="0">
                          <a:effectLst/>
                        </a:rPr>
                        <a:t>Seth L</a:t>
                      </a:r>
                    </a:p>
                  </a:txBody>
                  <a:tcPr marL="0" marR="0" marT="0" marB="0" anchor="ctr"/>
                </a:tc>
                <a:extLst>
                  <a:ext uri="{0D108BD9-81ED-4DB2-BD59-A6C34878D82A}">
                    <a16:rowId xmlns:a16="http://schemas.microsoft.com/office/drawing/2014/main" val="4015424924"/>
                  </a:ext>
                </a:extLst>
              </a:tr>
              <a:tr h="190500">
                <a:tc>
                  <a:txBody>
                    <a:bodyPr/>
                    <a:lstStyle/>
                    <a:p>
                      <a:r>
                        <a:rPr lang="en-GB" dirty="0">
                          <a:effectLst/>
                        </a:rPr>
                        <a:t>Shelby P</a:t>
                      </a:r>
                    </a:p>
                  </a:txBody>
                  <a:tcPr marL="0" marR="0" marT="0" marB="0" anchor="ctr"/>
                </a:tc>
                <a:extLst>
                  <a:ext uri="{0D108BD9-81ED-4DB2-BD59-A6C34878D82A}">
                    <a16:rowId xmlns:a16="http://schemas.microsoft.com/office/drawing/2014/main" val="1553597392"/>
                  </a:ext>
                </a:extLst>
              </a:tr>
              <a:tr h="190500">
                <a:tc>
                  <a:txBody>
                    <a:bodyPr/>
                    <a:lstStyle/>
                    <a:p>
                      <a:r>
                        <a:rPr lang="en-GB" dirty="0">
                          <a:effectLst/>
                        </a:rPr>
                        <a:t>Shelley C</a:t>
                      </a:r>
                    </a:p>
                  </a:txBody>
                  <a:tcPr marL="0" marR="0" marT="0" marB="0" anchor="ctr"/>
                </a:tc>
                <a:extLst>
                  <a:ext uri="{0D108BD9-81ED-4DB2-BD59-A6C34878D82A}">
                    <a16:rowId xmlns:a16="http://schemas.microsoft.com/office/drawing/2014/main" val="194721884"/>
                  </a:ext>
                </a:extLst>
              </a:tr>
              <a:tr h="190500">
                <a:tc>
                  <a:txBody>
                    <a:bodyPr/>
                    <a:lstStyle/>
                    <a:p>
                      <a:r>
                        <a:rPr lang="en-GB" dirty="0">
                          <a:effectLst/>
                        </a:rPr>
                        <a:t>Sophia T</a:t>
                      </a:r>
                    </a:p>
                  </a:txBody>
                  <a:tcPr marL="0" marR="0" marT="0" marB="0" anchor="ctr"/>
                </a:tc>
                <a:extLst>
                  <a:ext uri="{0D108BD9-81ED-4DB2-BD59-A6C34878D82A}">
                    <a16:rowId xmlns:a16="http://schemas.microsoft.com/office/drawing/2014/main" val="1634106932"/>
                  </a:ext>
                </a:extLst>
              </a:tr>
            </a:tbl>
          </a:graphicData>
        </a:graphic>
      </p:graphicFrame>
    </p:spTree>
    <p:extLst>
      <p:ext uri="{BB962C8B-B14F-4D97-AF65-F5344CB8AC3E}">
        <p14:creationId xmlns:p14="http://schemas.microsoft.com/office/powerpoint/2010/main" val="4024399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EE0689-ABAB-FA96-0608-3EEB8A24A154}"/>
              </a:ext>
            </a:extLst>
          </p:cNvPr>
          <p:cNvSpPr txBox="1"/>
          <p:nvPr/>
        </p:nvSpPr>
        <p:spPr>
          <a:xfrm>
            <a:off x="239313" y="154382"/>
            <a:ext cx="11014261" cy="70788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err="1">
                <a:ln>
                  <a:noFill/>
                </a:ln>
                <a:solidFill>
                  <a:prstClr val="white"/>
                </a:solidFill>
                <a:effectLst/>
                <a:uLnTx/>
                <a:uFillTx/>
                <a:latin typeface="Calibri" panose="020F0502020204030204" pitchFamily="34" charset="0"/>
                <a:ea typeface="Calibri"/>
                <a:cs typeface="Calibri" panose="020F0502020204030204" pitchFamily="34" charset="0"/>
              </a:rPr>
              <a:t>Sparx</a:t>
            </a: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Calibri"/>
                <a:cs typeface="Calibri" panose="020F0502020204030204" pitchFamily="34" charset="0"/>
              </a:rPr>
              <a:t> Log Ins</a:t>
            </a:r>
          </a:p>
        </p:txBody>
      </p:sp>
      <p:pic>
        <p:nvPicPr>
          <p:cNvPr id="6" name="Picture 5">
            <a:extLst>
              <a:ext uri="{FF2B5EF4-FFF2-40B4-BE49-F238E27FC236}">
                <a16:creationId xmlns:a16="http://schemas.microsoft.com/office/drawing/2014/main" id="{5480F073-E5F4-0841-73E0-4C90D8D46A4B}"/>
              </a:ext>
            </a:extLst>
          </p:cNvPr>
          <p:cNvPicPr>
            <a:picLocks noChangeAspect="1"/>
          </p:cNvPicPr>
          <p:nvPr/>
        </p:nvPicPr>
        <p:blipFill>
          <a:blip r:embed="rId3"/>
          <a:stretch>
            <a:fillRect/>
          </a:stretch>
        </p:blipFill>
        <p:spPr>
          <a:xfrm>
            <a:off x="4294944" y="1137426"/>
            <a:ext cx="5016506" cy="5140712"/>
          </a:xfrm>
          <a:prstGeom prst="rect">
            <a:avLst/>
          </a:prstGeom>
        </p:spPr>
      </p:pic>
      <p:sp>
        <p:nvSpPr>
          <p:cNvPr id="7" name="TextBox 6">
            <a:extLst>
              <a:ext uri="{FF2B5EF4-FFF2-40B4-BE49-F238E27FC236}">
                <a16:creationId xmlns:a16="http://schemas.microsoft.com/office/drawing/2014/main" id="{464F8F95-4198-79B3-099C-E23ABE4A7FE5}"/>
              </a:ext>
            </a:extLst>
          </p:cNvPr>
          <p:cNvSpPr txBox="1"/>
          <p:nvPr/>
        </p:nvSpPr>
        <p:spPr>
          <a:xfrm>
            <a:off x="239313" y="1397451"/>
            <a:ext cx="4055631" cy="360098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rPr>
              <a:t>From now on you can log in to </a:t>
            </a:r>
            <a:r>
              <a:rPr kumimoji="0" lang="en-GB" sz="4000" i="0" u="none" strike="noStrike" kern="1200" cap="none" spc="0" normalizeH="0" baseline="0" noProof="0" err="1">
                <a:ln>
                  <a:noFill/>
                </a:ln>
                <a:effectLst/>
                <a:uLnTx/>
                <a:uFillTx/>
                <a:latin typeface="Calibri" panose="020F0502020204030204" pitchFamily="34" charset="0"/>
                <a:ea typeface="Calibri"/>
                <a:cs typeface="Calibri" panose="020F0502020204030204" pitchFamily="34" charset="0"/>
              </a:rPr>
              <a:t>Sparx</a:t>
            </a:r>
            <a:r>
              <a:rPr kumimoji="0" lang="en-GB" sz="40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rPr>
              <a:t> using your school Microsoft account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rPr>
              <a:t> </a:t>
            </a:r>
            <a:r>
              <a:rPr kumimoji="0" lang="en-GB" sz="28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rPr>
              <a:t>(same as your emails, teams, student hub etc)</a:t>
            </a:r>
            <a:endParaRPr kumimoji="0" lang="en-GB" sz="40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1686273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CCCCD2-8214-F546-D5F6-59A2F65FD748}"/>
              </a:ext>
            </a:extLst>
          </p:cNvPr>
          <p:cNvSpPr txBox="1"/>
          <p:nvPr/>
        </p:nvSpPr>
        <p:spPr>
          <a:xfrm>
            <a:off x="190500" y="102092"/>
            <a:ext cx="90854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4800" b="1">
                <a:solidFill>
                  <a:srgbClr val="FFFFFF"/>
                </a:solidFill>
                <a:latin typeface="Calibri"/>
                <a:cs typeface="Calibri"/>
              </a:rPr>
              <a:t>In the news this week</a:t>
            </a:r>
            <a:endParaRPr lang="en-US" sz="4800" b="1" i="0" u="none" strike="noStrike" kern="1200" cap="none" spc="0" normalizeH="0" baseline="0" noProof="0">
              <a:ln>
                <a:noFill/>
              </a:ln>
              <a:solidFill>
                <a:srgbClr val="FFFFFF"/>
              </a:solidFill>
              <a:effectLst/>
              <a:uLnTx/>
              <a:uFillTx/>
              <a:latin typeface="Calibri"/>
              <a:cs typeface="Calibri"/>
            </a:endParaRPr>
          </a:p>
        </p:txBody>
      </p:sp>
      <p:pic>
        <p:nvPicPr>
          <p:cNvPr id="2" name="Picture 2" descr="Graphical user interface, text&#10;&#10;Description automatically generated">
            <a:extLst>
              <a:ext uri="{FF2B5EF4-FFF2-40B4-BE49-F238E27FC236}">
                <a16:creationId xmlns:a16="http://schemas.microsoft.com/office/drawing/2014/main" id="{7B8B817B-BE69-B619-E92D-21F88E15AEDD}"/>
              </a:ext>
            </a:extLst>
          </p:cNvPr>
          <p:cNvPicPr>
            <a:picLocks noChangeAspect="1"/>
          </p:cNvPicPr>
          <p:nvPr/>
        </p:nvPicPr>
        <p:blipFill>
          <a:blip r:embed="rId2"/>
          <a:stretch>
            <a:fillRect/>
          </a:stretch>
        </p:blipFill>
        <p:spPr>
          <a:xfrm>
            <a:off x="1690007" y="1413074"/>
            <a:ext cx="8567056" cy="5202064"/>
          </a:xfrm>
          <a:prstGeom prst="rect">
            <a:avLst/>
          </a:prstGeom>
        </p:spPr>
      </p:pic>
    </p:spTree>
    <p:extLst>
      <p:ext uri="{BB962C8B-B14F-4D97-AF65-F5344CB8AC3E}">
        <p14:creationId xmlns:p14="http://schemas.microsoft.com/office/powerpoint/2010/main" val="652864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4878CC-6B70-4338-9D84-28525C60A78E}"/>
              </a:ext>
            </a:extLst>
          </p:cNvPr>
          <p:cNvSpPr/>
          <p:nvPr/>
        </p:nvSpPr>
        <p:spPr>
          <a:xfrm>
            <a:off x="2463566" y="377428"/>
            <a:ext cx="7653556"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srgbClr val="000000"/>
              </a:solidFill>
              <a:effectLst/>
              <a:uLnTx/>
              <a:uFillTx/>
              <a:latin typeface="Trebuchet MS" panose="020B0603020202020204"/>
              <a:ea typeface="+mn-ea"/>
              <a:cs typeface="+mn-cs"/>
            </a:endParaRPr>
          </a:p>
        </p:txBody>
      </p:sp>
      <p:pic>
        <p:nvPicPr>
          <p:cNvPr id="4" name="Picture 5" descr="A close up of a sign&#10;&#10;Description generated with very high confidence">
            <a:extLst>
              <a:ext uri="{FF2B5EF4-FFF2-40B4-BE49-F238E27FC236}">
                <a16:creationId xmlns:a16="http://schemas.microsoft.com/office/drawing/2014/main" id="{8CCBEBDD-EC55-4293-88C0-695EF8DFA696}"/>
              </a:ext>
            </a:extLst>
          </p:cNvPr>
          <p:cNvPicPr>
            <a:picLocks noChangeAspect="1"/>
          </p:cNvPicPr>
          <p:nvPr/>
        </p:nvPicPr>
        <p:blipFill>
          <a:blip r:embed="rId3"/>
          <a:stretch>
            <a:fillRect/>
          </a:stretch>
        </p:blipFill>
        <p:spPr>
          <a:xfrm>
            <a:off x="11039471" y="279485"/>
            <a:ext cx="868181" cy="868181"/>
          </a:xfrm>
          <a:prstGeom prst="rect">
            <a:avLst/>
          </a:prstGeom>
        </p:spPr>
      </p:pic>
      <p:sp>
        <p:nvSpPr>
          <p:cNvPr id="2" name="Title 1">
            <a:extLst>
              <a:ext uri="{FF2B5EF4-FFF2-40B4-BE49-F238E27FC236}">
                <a16:creationId xmlns:a16="http://schemas.microsoft.com/office/drawing/2014/main" id="{F9B7FB0E-5F35-4FD3-8BBE-E8B0800FAE0E}"/>
              </a:ext>
            </a:extLst>
          </p:cNvPr>
          <p:cNvSpPr>
            <a:spLocks noGrp="1"/>
          </p:cNvSpPr>
          <p:nvPr>
            <p:ph type="ctrTitle"/>
          </p:nvPr>
        </p:nvSpPr>
        <p:spPr>
          <a:xfrm>
            <a:off x="818297" y="13289"/>
            <a:ext cx="7766936" cy="1646302"/>
          </a:xfrm>
        </p:spPr>
        <p:txBody>
          <a:bodyPr/>
          <a:lstStyle/>
          <a:p>
            <a:pPr algn="l"/>
            <a:r>
              <a:rPr lang="en-GB" sz="8800" b="1" u="sng">
                <a:solidFill>
                  <a:schemeClr val="tx1">
                    <a:lumMod val="65000"/>
                    <a:lumOff val="35000"/>
                  </a:schemeClr>
                </a:solidFill>
              </a:rPr>
              <a:t>Year 10</a:t>
            </a:r>
          </a:p>
        </p:txBody>
      </p:sp>
      <p:graphicFrame>
        <p:nvGraphicFramePr>
          <p:cNvPr id="5" name="Table 4">
            <a:extLst>
              <a:ext uri="{FF2B5EF4-FFF2-40B4-BE49-F238E27FC236}">
                <a16:creationId xmlns:a16="http://schemas.microsoft.com/office/drawing/2014/main" id="{20396728-7185-C8F5-568E-79B0C0EEFEB8}"/>
              </a:ext>
            </a:extLst>
          </p:cNvPr>
          <p:cNvGraphicFramePr>
            <a:graphicFrameLocks noGrp="1"/>
          </p:cNvGraphicFramePr>
          <p:nvPr/>
        </p:nvGraphicFramePr>
        <p:xfrm>
          <a:off x="724395" y="4169982"/>
          <a:ext cx="10014307" cy="2206855"/>
        </p:xfrm>
        <a:graphic>
          <a:graphicData uri="http://schemas.openxmlformats.org/drawingml/2006/table">
            <a:tbl>
              <a:tblPr firstRow="1" bandRow="1">
                <a:tableStyleId>{85BE263C-DBD7-4A20-BB59-AAB30ACAA65A}</a:tableStyleId>
              </a:tblPr>
              <a:tblGrid>
                <a:gridCol w="6115792">
                  <a:extLst>
                    <a:ext uri="{9D8B030D-6E8A-4147-A177-3AD203B41FA5}">
                      <a16:colId xmlns:a16="http://schemas.microsoft.com/office/drawing/2014/main" val="3812177192"/>
                    </a:ext>
                  </a:extLst>
                </a:gridCol>
                <a:gridCol w="3898515">
                  <a:extLst>
                    <a:ext uri="{9D8B030D-6E8A-4147-A177-3AD203B41FA5}">
                      <a16:colId xmlns:a16="http://schemas.microsoft.com/office/drawing/2014/main" val="290887619"/>
                    </a:ext>
                  </a:extLst>
                </a:gridCol>
              </a:tblGrid>
              <a:tr h="370840">
                <a:tc gridSpan="2">
                  <a:txBody>
                    <a:bodyPr/>
                    <a:lstStyle/>
                    <a:p>
                      <a:r>
                        <a:rPr lang="en-GB" sz="4000" b="1">
                          <a:solidFill>
                            <a:schemeClr val="bg1"/>
                          </a:solidFill>
                        </a:rPr>
                        <a:t>Year 10 Team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630551254"/>
                  </a:ext>
                </a:extLst>
              </a:tr>
              <a:tr h="408535">
                <a:tc>
                  <a:txBody>
                    <a:bodyPr/>
                    <a:lstStyle/>
                    <a:p>
                      <a:r>
                        <a:rPr lang="en-US" sz="2000" b="1"/>
                        <a:t>Assistant Principal – Head of KS 4 Pastoral </a:t>
                      </a:r>
                      <a:endParaRPr lang="en-GB" sz="20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b="1"/>
                        <a:t>Mr Plant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243886"/>
                  </a:ext>
                </a:extLst>
              </a:tr>
              <a:tr h="370840">
                <a:tc>
                  <a:txBody>
                    <a:bodyPr/>
                    <a:lstStyle/>
                    <a:p>
                      <a:r>
                        <a:rPr lang="en-GB" sz="2000" b="1"/>
                        <a:t>Head of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b="1"/>
                        <a:t>Mrs Heskett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8575318"/>
                  </a:ext>
                </a:extLst>
              </a:tr>
              <a:tr h="370840">
                <a:tc>
                  <a:txBody>
                    <a:bodyPr/>
                    <a:lstStyle/>
                    <a:p>
                      <a:r>
                        <a:rPr lang="en-GB" sz="2000" b="1"/>
                        <a:t>Student Wellbeing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b="1"/>
                        <a:t>Mrs Wilson</a:t>
                      </a:r>
                    </a:p>
                    <a:p>
                      <a:pPr lvl="0">
                        <a:buNone/>
                      </a:pPr>
                      <a:r>
                        <a:rPr lang="en-GB" sz="2000" b="1"/>
                        <a:t>Miss Fox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0000760"/>
                  </a:ext>
                </a:extLst>
              </a:tr>
            </a:tbl>
          </a:graphicData>
        </a:graphic>
      </p:graphicFrame>
      <p:sp>
        <p:nvSpPr>
          <p:cNvPr id="6" name="TextBox 5">
            <a:extLst>
              <a:ext uri="{FF2B5EF4-FFF2-40B4-BE49-F238E27FC236}">
                <a16:creationId xmlns:a16="http://schemas.microsoft.com/office/drawing/2014/main" id="{B4764841-7D05-DB12-A95F-E1E0D7F34B81}"/>
              </a:ext>
            </a:extLst>
          </p:cNvPr>
          <p:cNvSpPr txBox="1"/>
          <p:nvPr/>
        </p:nvSpPr>
        <p:spPr>
          <a:xfrm>
            <a:off x="818296" y="1847785"/>
            <a:ext cx="3967459" cy="20621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Trebuchet MS" panose="020B0603020202020204"/>
                <a:ea typeface="+mn-ea"/>
                <a:cs typeface="+mn-cs"/>
              </a:rPr>
              <a:t>Your form tutor will support you throughout the year.</a:t>
            </a:r>
          </a:p>
        </p:txBody>
      </p:sp>
      <p:pic>
        <p:nvPicPr>
          <p:cNvPr id="9" name="Picture 8">
            <a:extLst>
              <a:ext uri="{FF2B5EF4-FFF2-40B4-BE49-F238E27FC236}">
                <a16:creationId xmlns:a16="http://schemas.microsoft.com/office/drawing/2014/main" id="{367E6A88-0AA9-AA4E-72D7-F17C507082C2}"/>
              </a:ext>
            </a:extLst>
          </p:cNvPr>
          <p:cNvPicPr>
            <a:picLocks noChangeAspect="1"/>
          </p:cNvPicPr>
          <p:nvPr/>
        </p:nvPicPr>
        <p:blipFill>
          <a:blip r:embed="rId4"/>
          <a:stretch>
            <a:fillRect/>
          </a:stretch>
        </p:blipFill>
        <p:spPr>
          <a:xfrm>
            <a:off x="5356440" y="565814"/>
            <a:ext cx="5371055" cy="3272415"/>
          </a:xfrm>
          <a:prstGeom prst="rect">
            <a:avLst/>
          </a:prstGeom>
          <a:ln w="38100">
            <a:solidFill>
              <a:schemeClr val="tx1"/>
            </a:solidFill>
          </a:ln>
        </p:spPr>
      </p:pic>
    </p:spTree>
    <p:extLst>
      <p:ext uri="{BB962C8B-B14F-4D97-AF65-F5344CB8AC3E}">
        <p14:creationId xmlns:p14="http://schemas.microsoft.com/office/powerpoint/2010/main" val="1187713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AE49AB-C37D-3F0F-B160-2A19983C5628}"/>
              </a:ext>
            </a:extLst>
          </p:cNvPr>
          <p:cNvSpPr txBox="1"/>
          <p:nvPr/>
        </p:nvSpPr>
        <p:spPr>
          <a:xfrm>
            <a:off x="100988" y="65369"/>
            <a:ext cx="92759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4800" b="1">
                <a:solidFill>
                  <a:srgbClr val="FFFFFF"/>
                </a:solidFill>
                <a:latin typeface="Calibri"/>
                <a:cs typeface="Calibri"/>
              </a:rPr>
              <a:t>#HCCREADS</a:t>
            </a:r>
            <a:endParaRPr lang="en-US" sz="4800" b="1" i="0" u="none" strike="noStrike" kern="1200" cap="none" spc="0" normalizeH="0" baseline="0" noProof="0">
              <a:ln>
                <a:noFill/>
              </a:ln>
              <a:solidFill>
                <a:srgbClr val="FFFFFF"/>
              </a:solidFill>
              <a:effectLst/>
              <a:uLnTx/>
              <a:uFillTx/>
              <a:latin typeface="Calibri"/>
              <a:cs typeface="Calibri"/>
            </a:endParaRPr>
          </a:p>
        </p:txBody>
      </p:sp>
      <p:sp>
        <p:nvSpPr>
          <p:cNvPr id="2" name="TextBox 1">
            <a:extLst>
              <a:ext uri="{FF2B5EF4-FFF2-40B4-BE49-F238E27FC236}">
                <a16:creationId xmlns:a16="http://schemas.microsoft.com/office/drawing/2014/main" id="{59B668E9-4D6F-E90C-86EF-D3C7CA681F6C}"/>
              </a:ext>
            </a:extLst>
          </p:cNvPr>
          <p:cNvSpPr txBox="1"/>
          <p:nvPr/>
        </p:nvSpPr>
        <p:spPr>
          <a:xfrm>
            <a:off x="8875282" y="1779456"/>
            <a:ext cx="2910289" cy="378565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u="sng"/>
              <a:t>Year 10 / 11:</a:t>
            </a:r>
            <a:r>
              <a:rPr lang="en-GB" sz="2400"/>
              <a:t> </a:t>
            </a:r>
            <a:endParaRPr lang="en-US"/>
          </a:p>
          <a:p>
            <a:pPr algn="ctr"/>
            <a:endParaRPr lang="en-GB" sz="2400"/>
          </a:p>
          <a:p>
            <a:pPr algn="ctr"/>
            <a:r>
              <a:rPr lang="en-GB" sz="2400"/>
              <a:t>Well done on achieving your fifth positive conduct point. If your name is on this list, please go to the library to collect your book token.    </a:t>
            </a:r>
            <a:endParaRPr lang="en-GB"/>
          </a:p>
        </p:txBody>
      </p:sp>
      <p:graphicFrame>
        <p:nvGraphicFramePr>
          <p:cNvPr id="6" name="Table 5">
            <a:extLst>
              <a:ext uri="{FF2B5EF4-FFF2-40B4-BE49-F238E27FC236}">
                <a16:creationId xmlns:a16="http://schemas.microsoft.com/office/drawing/2014/main" id="{416DF1FF-0968-9190-A86D-87C55DF2F4E0}"/>
              </a:ext>
            </a:extLst>
          </p:cNvPr>
          <p:cNvGraphicFramePr>
            <a:graphicFrameLocks noGrp="1"/>
          </p:cNvGraphicFramePr>
          <p:nvPr>
            <p:extLst>
              <p:ext uri="{D42A27DB-BD31-4B8C-83A1-F6EECF244321}">
                <p14:modId xmlns:p14="http://schemas.microsoft.com/office/powerpoint/2010/main" val="3208470293"/>
              </p:ext>
            </p:extLst>
          </p:nvPr>
        </p:nvGraphicFramePr>
        <p:xfrm>
          <a:off x="230565" y="1511905"/>
          <a:ext cx="2939781" cy="3840480"/>
        </p:xfrm>
        <a:graphic>
          <a:graphicData uri="http://schemas.openxmlformats.org/drawingml/2006/table">
            <a:tbl>
              <a:tblPr firstRow="1" bandRow="1">
                <a:tableStyleId>{5C22544A-7EE6-4342-B048-85BDC9FD1C3A}</a:tableStyleId>
              </a:tblPr>
              <a:tblGrid>
                <a:gridCol w="2939781">
                  <a:extLst>
                    <a:ext uri="{9D8B030D-6E8A-4147-A177-3AD203B41FA5}">
                      <a16:colId xmlns:a16="http://schemas.microsoft.com/office/drawing/2014/main" val="3117042808"/>
                    </a:ext>
                  </a:extLst>
                </a:gridCol>
              </a:tblGrid>
              <a:tr h="190500">
                <a:tc>
                  <a:txBody>
                    <a:bodyPr/>
                    <a:lstStyle/>
                    <a:p>
                      <a:r>
                        <a:rPr lang="en-GB" dirty="0">
                          <a:effectLst/>
                        </a:rPr>
                        <a:t>Alexis S</a:t>
                      </a:r>
                    </a:p>
                  </a:txBody>
                  <a:tcPr marL="0" marR="0" marT="0" marB="0" anchor="ctr"/>
                </a:tc>
                <a:extLst>
                  <a:ext uri="{0D108BD9-81ED-4DB2-BD59-A6C34878D82A}">
                    <a16:rowId xmlns:a16="http://schemas.microsoft.com/office/drawing/2014/main" val="365202500"/>
                  </a:ext>
                </a:extLst>
              </a:tr>
              <a:tr h="190500">
                <a:tc>
                  <a:txBody>
                    <a:bodyPr/>
                    <a:lstStyle/>
                    <a:p>
                      <a:r>
                        <a:rPr lang="en-GB" dirty="0">
                          <a:effectLst/>
                        </a:rPr>
                        <a:t>Amy C</a:t>
                      </a:r>
                    </a:p>
                  </a:txBody>
                  <a:tcPr marL="0" marR="0" marT="0" marB="0" anchor="ctr"/>
                </a:tc>
                <a:extLst>
                  <a:ext uri="{0D108BD9-81ED-4DB2-BD59-A6C34878D82A}">
                    <a16:rowId xmlns:a16="http://schemas.microsoft.com/office/drawing/2014/main" val="2758999107"/>
                  </a:ext>
                </a:extLst>
              </a:tr>
              <a:tr h="190500">
                <a:tc>
                  <a:txBody>
                    <a:bodyPr/>
                    <a:lstStyle/>
                    <a:p>
                      <a:r>
                        <a:rPr lang="en-GB" dirty="0">
                          <a:effectLst/>
                        </a:rPr>
                        <a:t>Amy J</a:t>
                      </a:r>
                    </a:p>
                  </a:txBody>
                  <a:tcPr marL="0" marR="0" marT="0" marB="0" anchor="ctr"/>
                </a:tc>
                <a:extLst>
                  <a:ext uri="{0D108BD9-81ED-4DB2-BD59-A6C34878D82A}">
                    <a16:rowId xmlns:a16="http://schemas.microsoft.com/office/drawing/2014/main" val="3223072375"/>
                  </a:ext>
                </a:extLst>
              </a:tr>
              <a:tr h="190500">
                <a:tc>
                  <a:txBody>
                    <a:bodyPr/>
                    <a:lstStyle/>
                    <a:p>
                      <a:r>
                        <a:rPr lang="en-GB" dirty="0">
                          <a:effectLst/>
                        </a:rPr>
                        <a:t>Anya B</a:t>
                      </a:r>
                    </a:p>
                  </a:txBody>
                  <a:tcPr marL="0" marR="0" marT="0" marB="0" anchor="ctr"/>
                </a:tc>
                <a:extLst>
                  <a:ext uri="{0D108BD9-81ED-4DB2-BD59-A6C34878D82A}">
                    <a16:rowId xmlns:a16="http://schemas.microsoft.com/office/drawing/2014/main" val="3730568752"/>
                  </a:ext>
                </a:extLst>
              </a:tr>
              <a:tr h="190500">
                <a:tc>
                  <a:txBody>
                    <a:bodyPr/>
                    <a:lstStyle/>
                    <a:p>
                      <a:r>
                        <a:rPr lang="en-GB" dirty="0">
                          <a:effectLst/>
                        </a:rPr>
                        <a:t>Brooke W</a:t>
                      </a:r>
                    </a:p>
                  </a:txBody>
                  <a:tcPr marL="0" marR="0" marT="0" marB="0" anchor="ctr"/>
                </a:tc>
                <a:extLst>
                  <a:ext uri="{0D108BD9-81ED-4DB2-BD59-A6C34878D82A}">
                    <a16:rowId xmlns:a16="http://schemas.microsoft.com/office/drawing/2014/main" val="2601127199"/>
                  </a:ext>
                </a:extLst>
              </a:tr>
              <a:tr h="190500">
                <a:tc>
                  <a:txBody>
                    <a:bodyPr/>
                    <a:lstStyle/>
                    <a:p>
                      <a:r>
                        <a:rPr lang="en-GB" dirty="0">
                          <a:effectLst/>
                        </a:rPr>
                        <a:t>Cobi G</a:t>
                      </a:r>
                    </a:p>
                  </a:txBody>
                  <a:tcPr marL="0" marR="0" marT="0" marB="0" anchor="ctr"/>
                </a:tc>
                <a:extLst>
                  <a:ext uri="{0D108BD9-81ED-4DB2-BD59-A6C34878D82A}">
                    <a16:rowId xmlns:a16="http://schemas.microsoft.com/office/drawing/2014/main" val="3800543004"/>
                  </a:ext>
                </a:extLst>
              </a:tr>
              <a:tr h="190500">
                <a:tc>
                  <a:txBody>
                    <a:bodyPr/>
                    <a:lstStyle/>
                    <a:p>
                      <a:r>
                        <a:rPr lang="en-GB" dirty="0">
                          <a:effectLst/>
                        </a:rPr>
                        <a:t>Emily P</a:t>
                      </a:r>
                    </a:p>
                  </a:txBody>
                  <a:tcPr marL="0" marR="0" marT="0" marB="0" anchor="ctr"/>
                </a:tc>
                <a:extLst>
                  <a:ext uri="{0D108BD9-81ED-4DB2-BD59-A6C34878D82A}">
                    <a16:rowId xmlns:a16="http://schemas.microsoft.com/office/drawing/2014/main" val="722600654"/>
                  </a:ext>
                </a:extLst>
              </a:tr>
              <a:tr h="190500">
                <a:tc>
                  <a:txBody>
                    <a:bodyPr/>
                    <a:lstStyle/>
                    <a:p>
                      <a:r>
                        <a:rPr lang="en-GB" dirty="0">
                          <a:effectLst/>
                        </a:rPr>
                        <a:t>Frankie T</a:t>
                      </a:r>
                    </a:p>
                  </a:txBody>
                  <a:tcPr marL="0" marR="0" marT="0" marB="0" anchor="ctr"/>
                </a:tc>
                <a:extLst>
                  <a:ext uri="{0D108BD9-81ED-4DB2-BD59-A6C34878D82A}">
                    <a16:rowId xmlns:a16="http://schemas.microsoft.com/office/drawing/2014/main" val="1043363241"/>
                  </a:ext>
                </a:extLst>
              </a:tr>
              <a:tr h="190500">
                <a:tc>
                  <a:txBody>
                    <a:bodyPr/>
                    <a:lstStyle/>
                    <a:p>
                      <a:r>
                        <a:rPr lang="en-GB" dirty="0">
                          <a:effectLst/>
                        </a:rPr>
                        <a:t>Grace H</a:t>
                      </a:r>
                    </a:p>
                  </a:txBody>
                  <a:tcPr marL="0" marR="0" marT="0" marB="0" anchor="ctr"/>
                </a:tc>
                <a:extLst>
                  <a:ext uri="{0D108BD9-81ED-4DB2-BD59-A6C34878D82A}">
                    <a16:rowId xmlns:a16="http://schemas.microsoft.com/office/drawing/2014/main" val="861068912"/>
                  </a:ext>
                </a:extLst>
              </a:tr>
              <a:tr h="190500">
                <a:tc>
                  <a:txBody>
                    <a:bodyPr/>
                    <a:lstStyle/>
                    <a:p>
                      <a:r>
                        <a:rPr lang="en-GB" dirty="0">
                          <a:effectLst/>
                        </a:rPr>
                        <a:t>Holly W</a:t>
                      </a:r>
                    </a:p>
                  </a:txBody>
                  <a:tcPr marL="0" marR="0" marT="0" marB="0" anchor="ctr"/>
                </a:tc>
                <a:extLst>
                  <a:ext uri="{0D108BD9-81ED-4DB2-BD59-A6C34878D82A}">
                    <a16:rowId xmlns:a16="http://schemas.microsoft.com/office/drawing/2014/main" val="3886806157"/>
                  </a:ext>
                </a:extLst>
              </a:tr>
              <a:tr h="190500">
                <a:tc>
                  <a:txBody>
                    <a:bodyPr/>
                    <a:lstStyle/>
                    <a:p>
                      <a:r>
                        <a:rPr lang="en-GB" dirty="0">
                          <a:effectLst/>
                        </a:rPr>
                        <a:t>Kian H</a:t>
                      </a:r>
                    </a:p>
                  </a:txBody>
                  <a:tcPr marL="0" marR="0" marT="0" marB="0" anchor="ctr"/>
                </a:tc>
                <a:extLst>
                  <a:ext uri="{0D108BD9-81ED-4DB2-BD59-A6C34878D82A}">
                    <a16:rowId xmlns:a16="http://schemas.microsoft.com/office/drawing/2014/main" val="1832231413"/>
                  </a:ext>
                </a:extLst>
              </a:tr>
              <a:tr h="190500">
                <a:tc>
                  <a:txBody>
                    <a:bodyPr/>
                    <a:lstStyle/>
                    <a:p>
                      <a:r>
                        <a:rPr lang="en-GB" dirty="0">
                          <a:effectLst/>
                        </a:rPr>
                        <a:t>Landon A</a:t>
                      </a:r>
                    </a:p>
                  </a:txBody>
                  <a:tcPr marL="0" marR="0" marT="0" marB="0" anchor="ctr"/>
                </a:tc>
                <a:extLst>
                  <a:ext uri="{0D108BD9-81ED-4DB2-BD59-A6C34878D82A}">
                    <a16:rowId xmlns:a16="http://schemas.microsoft.com/office/drawing/2014/main" val="117061515"/>
                  </a:ext>
                </a:extLst>
              </a:tr>
              <a:tr h="190500">
                <a:tc>
                  <a:txBody>
                    <a:bodyPr/>
                    <a:lstStyle/>
                    <a:p>
                      <a:r>
                        <a:rPr lang="en-GB" dirty="0">
                          <a:effectLst/>
                        </a:rPr>
                        <a:t>Liam S</a:t>
                      </a:r>
                    </a:p>
                  </a:txBody>
                  <a:tcPr marL="0" marR="0" marT="0" marB="0" anchor="ctr"/>
                </a:tc>
                <a:extLst>
                  <a:ext uri="{0D108BD9-81ED-4DB2-BD59-A6C34878D82A}">
                    <a16:rowId xmlns:a16="http://schemas.microsoft.com/office/drawing/2014/main" val="3813290555"/>
                  </a:ext>
                </a:extLst>
              </a:tr>
              <a:tr h="190500">
                <a:tc>
                  <a:txBody>
                    <a:bodyPr/>
                    <a:lstStyle/>
                    <a:p>
                      <a:r>
                        <a:rPr lang="en-GB" dirty="0">
                          <a:effectLst/>
                        </a:rPr>
                        <a:t>Libby L</a:t>
                      </a:r>
                    </a:p>
                  </a:txBody>
                  <a:tcPr marL="0" marR="0" marT="0" marB="0" anchor="ctr"/>
                </a:tc>
                <a:extLst>
                  <a:ext uri="{0D108BD9-81ED-4DB2-BD59-A6C34878D82A}">
                    <a16:rowId xmlns:a16="http://schemas.microsoft.com/office/drawing/2014/main" val="605333556"/>
                  </a:ext>
                </a:extLst>
              </a:tr>
            </a:tbl>
          </a:graphicData>
        </a:graphic>
      </p:graphicFrame>
      <p:graphicFrame>
        <p:nvGraphicFramePr>
          <p:cNvPr id="10" name="Table 9">
            <a:extLst>
              <a:ext uri="{FF2B5EF4-FFF2-40B4-BE49-F238E27FC236}">
                <a16:creationId xmlns:a16="http://schemas.microsoft.com/office/drawing/2014/main" id="{73536C83-5662-10CB-975B-93B99123A8FF}"/>
              </a:ext>
            </a:extLst>
          </p:cNvPr>
          <p:cNvGraphicFramePr>
            <a:graphicFrameLocks noGrp="1"/>
          </p:cNvGraphicFramePr>
          <p:nvPr>
            <p:extLst>
              <p:ext uri="{D42A27DB-BD31-4B8C-83A1-F6EECF244321}">
                <p14:modId xmlns:p14="http://schemas.microsoft.com/office/powerpoint/2010/main" val="2299420035"/>
              </p:ext>
            </p:extLst>
          </p:nvPr>
        </p:nvGraphicFramePr>
        <p:xfrm>
          <a:off x="3366079" y="1550610"/>
          <a:ext cx="3040869" cy="2926080"/>
        </p:xfrm>
        <a:graphic>
          <a:graphicData uri="http://schemas.openxmlformats.org/drawingml/2006/table">
            <a:tbl>
              <a:tblPr firstRow="1" bandRow="1">
                <a:tableStyleId>{5C22544A-7EE6-4342-B048-85BDC9FD1C3A}</a:tableStyleId>
              </a:tblPr>
              <a:tblGrid>
                <a:gridCol w="3040869">
                  <a:extLst>
                    <a:ext uri="{9D8B030D-6E8A-4147-A177-3AD203B41FA5}">
                      <a16:colId xmlns:a16="http://schemas.microsoft.com/office/drawing/2014/main" val="762589456"/>
                    </a:ext>
                  </a:extLst>
                </a:gridCol>
              </a:tblGrid>
              <a:tr h="150019">
                <a:tc>
                  <a:txBody>
                    <a:bodyPr/>
                    <a:lstStyle/>
                    <a:p>
                      <a:pPr rtl="0" fontAlgn="base"/>
                      <a:r>
                        <a:rPr lang="en-GB" sz="1800" dirty="0">
                          <a:effectLst/>
                        </a:rPr>
                        <a:t>Lilia H</a:t>
                      </a:r>
                    </a:p>
                  </a:txBody>
                  <a:tcPr anchor="ctr"/>
                </a:tc>
                <a:extLst>
                  <a:ext uri="{0D108BD9-81ED-4DB2-BD59-A6C34878D82A}">
                    <a16:rowId xmlns:a16="http://schemas.microsoft.com/office/drawing/2014/main" val="3577938653"/>
                  </a:ext>
                </a:extLst>
              </a:tr>
              <a:tr h="150019">
                <a:tc>
                  <a:txBody>
                    <a:bodyPr/>
                    <a:lstStyle/>
                    <a:p>
                      <a:pPr rtl="0" fontAlgn="base"/>
                      <a:r>
                        <a:rPr lang="en-GB" sz="1800" dirty="0">
                          <a:effectLst/>
                        </a:rPr>
                        <a:t>Maisie F</a:t>
                      </a:r>
                    </a:p>
                  </a:txBody>
                  <a:tcPr anchor="ctr"/>
                </a:tc>
                <a:extLst>
                  <a:ext uri="{0D108BD9-81ED-4DB2-BD59-A6C34878D82A}">
                    <a16:rowId xmlns:a16="http://schemas.microsoft.com/office/drawing/2014/main" val="326813796"/>
                  </a:ext>
                </a:extLst>
              </a:tr>
              <a:tr h="150019">
                <a:tc>
                  <a:txBody>
                    <a:bodyPr/>
                    <a:lstStyle/>
                    <a:p>
                      <a:pPr rtl="0" fontAlgn="base"/>
                      <a:r>
                        <a:rPr lang="en-GB" sz="1800" dirty="0">
                          <a:effectLst/>
                        </a:rPr>
                        <a:t>Megan N</a:t>
                      </a:r>
                    </a:p>
                  </a:txBody>
                  <a:tcPr anchor="ctr"/>
                </a:tc>
                <a:extLst>
                  <a:ext uri="{0D108BD9-81ED-4DB2-BD59-A6C34878D82A}">
                    <a16:rowId xmlns:a16="http://schemas.microsoft.com/office/drawing/2014/main" val="1945111080"/>
                  </a:ext>
                </a:extLst>
              </a:tr>
              <a:tr h="150019">
                <a:tc>
                  <a:txBody>
                    <a:bodyPr/>
                    <a:lstStyle/>
                    <a:p>
                      <a:pPr rtl="0" fontAlgn="base"/>
                      <a:r>
                        <a:rPr lang="en-GB" sz="1800" dirty="0">
                          <a:effectLst/>
                        </a:rPr>
                        <a:t>Olivier K​</a:t>
                      </a:r>
                    </a:p>
                  </a:txBody>
                  <a:tcPr anchor="ctr"/>
                </a:tc>
                <a:extLst>
                  <a:ext uri="{0D108BD9-81ED-4DB2-BD59-A6C34878D82A}">
                    <a16:rowId xmlns:a16="http://schemas.microsoft.com/office/drawing/2014/main" val="2377369030"/>
                  </a:ext>
                </a:extLst>
              </a:tr>
              <a:tr h="150019">
                <a:tc>
                  <a:txBody>
                    <a:bodyPr/>
                    <a:lstStyle/>
                    <a:p>
                      <a:pPr rtl="0" fontAlgn="base"/>
                      <a:r>
                        <a:rPr lang="en-GB" sz="1800" dirty="0">
                          <a:effectLst/>
                        </a:rPr>
                        <a:t>Ronan M</a:t>
                      </a:r>
                    </a:p>
                  </a:txBody>
                  <a:tcPr anchor="ctr"/>
                </a:tc>
                <a:extLst>
                  <a:ext uri="{0D108BD9-81ED-4DB2-BD59-A6C34878D82A}">
                    <a16:rowId xmlns:a16="http://schemas.microsoft.com/office/drawing/2014/main" val="3302023301"/>
                  </a:ext>
                </a:extLst>
              </a:tr>
              <a:tr h="150019">
                <a:tc>
                  <a:txBody>
                    <a:bodyPr/>
                    <a:lstStyle/>
                    <a:p>
                      <a:pPr rtl="0" fontAlgn="base"/>
                      <a:r>
                        <a:rPr lang="en-GB" sz="1800" dirty="0">
                          <a:effectLst/>
                        </a:rPr>
                        <a:t>Sander O</a:t>
                      </a:r>
                    </a:p>
                  </a:txBody>
                  <a:tcPr anchor="ctr"/>
                </a:tc>
                <a:extLst>
                  <a:ext uri="{0D108BD9-81ED-4DB2-BD59-A6C34878D82A}">
                    <a16:rowId xmlns:a16="http://schemas.microsoft.com/office/drawing/2014/main" val="2121454888"/>
                  </a:ext>
                </a:extLst>
              </a:tr>
              <a:tr h="150019">
                <a:tc>
                  <a:txBody>
                    <a:bodyPr/>
                    <a:lstStyle/>
                    <a:p>
                      <a:pPr rtl="0" fontAlgn="base"/>
                      <a:r>
                        <a:rPr lang="en-GB" sz="1800" dirty="0">
                          <a:effectLst/>
                        </a:rPr>
                        <a:t>Sofiia S</a:t>
                      </a:r>
                    </a:p>
                  </a:txBody>
                  <a:tcPr anchor="ctr"/>
                </a:tc>
                <a:extLst>
                  <a:ext uri="{0D108BD9-81ED-4DB2-BD59-A6C34878D82A}">
                    <a16:rowId xmlns:a16="http://schemas.microsoft.com/office/drawing/2014/main" val="1198148572"/>
                  </a:ext>
                </a:extLst>
              </a:tr>
              <a:tr h="150019">
                <a:tc>
                  <a:txBody>
                    <a:bodyPr/>
                    <a:lstStyle/>
                    <a:p>
                      <a:pPr rtl="0" fontAlgn="base"/>
                      <a:r>
                        <a:rPr lang="en-GB" sz="1800" dirty="0">
                          <a:effectLst/>
                        </a:rPr>
                        <a:t>Stephanie H</a:t>
                      </a:r>
                    </a:p>
                  </a:txBody>
                  <a:tcPr anchor="ctr"/>
                </a:tc>
                <a:extLst>
                  <a:ext uri="{0D108BD9-81ED-4DB2-BD59-A6C34878D82A}">
                    <a16:rowId xmlns:a16="http://schemas.microsoft.com/office/drawing/2014/main" val="3891850056"/>
                  </a:ext>
                </a:extLst>
              </a:tr>
            </a:tbl>
          </a:graphicData>
        </a:graphic>
      </p:graphicFrame>
    </p:spTree>
    <p:extLst>
      <p:ext uri="{BB962C8B-B14F-4D97-AF65-F5344CB8AC3E}">
        <p14:creationId xmlns:p14="http://schemas.microsoft.com/office/powerpoint/2010/main" val="3501193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treemap chart&#10;&#10;Description automatically generated">
            <a:extLst>
              <a:ext uri="{FF2B5EF4-FFF2-40B4-BE49-F238E27FC236}">
                <a16:creationId xmlns:a16="http://schemas.microsoft.com/office/drawing/2014/main" id="{8E9372F4-FFD6-1518-7250-3903D7DD6982}"/>
              </a:ext>
            </a:extLst>
          </p:cNvPr>
          <p:cNvPicPr>
            <a:picLocks noGrp="1" noChangeAspect="1"/>
          </p:cNvPicPr>
          <p:nvPr>
            <p:ph idx="1"/>
          </p:nvPr>
        </p:nvPicPr>
        <p:blipFill>
          <a:blip r:embed="rId3"/>
          <a:stretch>
            <a:fillRect/>
          </a:stretch>
        </p:blipFill>
        <p:spPr>
          <a:xfrm>
            <a:off x="2588620" y="47117"/>
            <a:ext cx="8040556" cy="6813754"/>
          </a:xfrm>
        </p:spPr>
      </p:pic>
      <p:pic>
        <p:nvPicPr>
          <p:cNvPr id="4" name="Picture 5" descr="A close up of a sign&#10;&#10;Description generated with very high confidence">
            <a:extLst>
              <a:ext uri="{FF2B5EF4-FFF2-40B4-BE49-F238E27FC236}">
                <a16:creationId xmlns:a16="http://schemas.microsoft.com/office/drawing/2014/main" id="{4EC1D53C-74B6-65F0-69A5-C65A16AD6B39}"/>
              </a:ext>
            </a:extLst>
          </p:cNvPr>
          <p:cNvPicPr>
            <a:picLocks noChangeAspect="1"/>
          </p:cNvPicPr>
          <p:nvPr/>
        </p:nvPicPr>
        <p:blipFill>
          <a:blip r:embed="rId4"/>
          <a:stretch>
            <a:fillRect/>
          </a:stretch>
        </p:blipFill>
        <p:spPr>
          <a:xfrm>
            <a:off x="11039471" y="279485"/>
            <a:ext cx="868181" cy="868181"/>
          </a:xfrm>
          <a:prstGeom prst="rect">
            <a:avLst/>
          </a:prstGeom>
        </p:spPr>
      </p:pic>
      <p:sp>
        <p:nvSpPr>
          <p:cNvPr id="3" name="TextBox 2">
            <a:extLst>
              <a:ext uri="{FF2B5EF4-FFF2-40B4-BE49-F238E27FC236}">
                <a16:creationId xmlns:a16="http://schemas.microsoft.com/office/drawing/2014/main" id="{FA70DCE7-7DA5-084E-1275-44723B62E68D}"/>
              </a:ext>
            </a:extLst>
          </p:cNvPr>
          <p:cNvSpPr txBox="1"/>
          <p:nvPr/>
        </p:nvSpPr>
        <p:spPr>
          <a:xfrm>
            <a:off x="257299" y="121721"/>
            <a:ext cx="211182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t>Term 2</a:t>
            </a:r>
            <a:endParaRPr lang="en-GB" dirty="0"/>
          </a:p>
        </p:txBody>
      </p:sp>
    </p:spTree>
    <p:extLst>
      <p:ext uri="{BB962C8B-B14F-4D97-AF65-F5344CB8AC3E}">
        <p14:creationId xmlns:p14="http://schemas.microsoft.com/office/powerpoint/2010/main" val="197218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EE0689-ABAB-FA96-0608-3EEB8A24A154}"/>
              </a:ext>
            </a:extLst>
          </p:cNvPr>
          <p:cNvSpPr txBox="1"/>
          <p:nvPr/>
        </p:nvSpPr>
        <p:spPr>
          <a:xfrm>
            <a:off x="239313" y="154382"/>
            <a:ext cx="11014261" cy="70788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err="1">
                <a:ln>
                  <a:noFill/>
                </a:ln>
                <a:solidFill>
                  <a:prstClr val="white"/>
                </a:solidFill>
                <a:effectLst/>
                <a:uLnTx/>
                <a:uFillTx/>
                <a:latin typeface="Calibri" panose="020F0502020204030204" pitchFamily="34" charset="0"/>
                <a:ea typeface="Calibri"/>
                <a:cs typeface="Calibri" panose="020F0502020204030204" pitchFamily="34" charset="0"/>
              </a:rPr>
              <a:t>Sparx</a:t>
            </a:r>
            <a:r>
              <a:rPr kumimoji="0" lang="en-GB" sz="4000" b="1" i="0" u="none" strike="noStrike" kern="1200" cap="none" spc="0" normalizeH="0" baseline="0" noProof="0">
                <a:ln>
                  <a:noFill/>
                </a:ln>
                <a:solidFill>
                  <a:prstClr val="white"/>
                </a:solidFill>
                <a:effectLst/>
                <a:uLnTx/>
                <a:uFillTx/>
                <a:latin typeface="Calibri" panose="020F0502020204030204" pitchFamily="34" charset="0"/>
                <a:ea typeface="Calibri"/>
                <a:cs typeface="Calibri" panose="020F0502020204030204" pitchFamily="34" charset="0"/>
              </a:rPr>
              <a:t> Log Ins</a:t>
            </a:r>
          </a:p>
        </p:txBody>
      </p:sp>
      <p:pic>
        <p:nvPicPr>
          <p:cNvPr id="6" name="Picture 5">
            <a:extLst>
              <a:ext uri="{FF2B5EF4-FFF2-40B4-BE49-F238E27FC236}">
                <a16:creationId xmlns:a16="http://schemas.microsoft.com/office/drawing/2014/main" id="{5480F073-E5F4-0841-73E0-4C90D8D46A4B}"/>
              </a:ext>
            </a:extLst>
          </p:cNvPr>
          <p:cNvPicPr>
            <a:picLocks noChangeAspect="1"/>
          </p:cNvPicPr>
          <p:nvPr/>
        </p:nvPicPr>
        <p:blipFill>
          <a:blip r:embed="rId3"/>
          <a:stretch>
            <a:fillRect/>
          </a:stretch>
        </p:blipFill>
        <p:spPr>
          <a:xfrm>
            <a:off x="4294944" y="1137426"/>
            <a:ext cx="5016506" cy="5140712"/>
          </a:xfrm>
          <a:prstGeom prst="rect">
            <a:avLst/>
          </a:prstGeom>
        </p:spPr>
      </p:pic>
      <p:sp>
        <p:nvSpPr>
          <p:cNvPr id="7" name="TextBox 6">
            <a:extLst>
              <a:ext uri="{FF2B5EF4-FFF2-40B4-BE49-F238E27FC236}">
                <a16:creationId xmlns:a16="http://schemas.microsoft.com/office/drawing/2014/main" id="{464F8F95-4198-79B3-099C-E23ABE4A7FE5}"/>
              </a:ext>
            </a:extLst>
          </p:cNvPr>
          <p:cNvSpPr txBox="1"/>
          <p:nvPr/>
        </p:nvSpPr>
        <p:spPr>
          <a:xfrm>
            <a:off x="239313" y="1397451"/>
            <a:ext cx="4055631" cy="360098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rPr>
              <a:t>From now on you can log in to </a:t>
            </a:r>
            <a:r>
              <a:rPr kumimoji="0" lang="en-GB" sz="4000" i="0" u="none" strike="noStrike" kern="1200" cap="none" spc="0" normalizeH="0" baseline="0" noProof="0" err="1">
                <a:ln>
                  <a:noFill/>
                </a:ln>
                <a:effectLst/>
                <a:uLnTx/>
                <a:uFillTx/>
                <a:latin typeface="Calibri" panose="020F0502020204030204" pitchFamily="34" charset="0"/>
                <a:ea typeface="Calibri"/>
                <a:cs typeface="Calibri" panose="020F0502020204030204" pitchFamily="34" charset="0"/>
              </a:rPr>
              <a:t>Sparx</a:t>
            </a:r>
            <a:r>
              <a:rPr kumimoji="0" lang="en-GB" sz="40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rPr>
              <a:t> using your school Microsoft account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rPr>
              <a:t> </a:t>
            </a:r>
            <a:r>
              <a:rPr kumimoji="0" lang="en-GB" sz="28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rPr>
              <a:t>(same as your emails, teams, student hub etc)</a:t>
            </a:r>
            <a:endParaRPr kumimoji="0" lang="en-GB" sz="4000" i="0" u="none" strike="noStrike" kern="1200" cap="none" spc="0" normalizeH="0" baseline="0" noProof="0">
              <a:ln>
                <a:noFill/>
              </a:ln>
              <a:effectLst/>
              <a:uLnTx/>
              <a:uFillTx/>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1217496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4878CC-6B70-4338-9D84-28525C60A78E}"/>
              </a:ext>
            </a:extLst>
          </p:cNvPr>
          <p:cNvSpPr/>
          <p:nvPr/>
        </p:nvSpPr>
        <p:spPr>
          <a:xfrm>
            <a:off x="2463566" y="377428"/>
            <a:ext cx="7653556"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srgbClr val="000000"/>
              </a:solidFill>
              <a:effectLst/>
              <a:uLnTx/>
              <a:uFillTx/>
              <a:latin typeface="Trebuchet MS" panose="020B0603020202020204"/>
              <a:ea typeface="+mn-ea"/>
              <a:cs typeface="+mn-cs"/>
            </a:endParaRPr>
          </a:p>
        </p:txBody>
      </p:sp>
      <p:pic>
        <p:nvPicPr>
          <p:cNvPr id="4" name="Picture 5" descr="A close up of a sign&#10;&#10;Description generated with very high confidence">
            <a:extLst>
              <a:ext uri="{FF2B5EF4-FFF2-40B4-BE49-F238E27FC236}">
                <a16:creationId xmlns:a16="http://schemas.microsoft.com/office/drawing/2014/main" id="{8CCBEBDD-EC55-4293-88C0-695EF8DFA696}"/>
              </a:ext>
            </a:extLst>
          </p:cNvPr>
          <p:cNvPicPr>
            <a:picLocks noChangeAspect="1"/>
          </p:cNvPicPr>
          <p:nvPr/>
        </p:nvPicPr>
        <p:blipFill>
          <a:blip r:embed="rId3"/>
          <a:stretch>
            <a:fillRect/>
          </a:stretch>
        </p:blipFill>
        <p:spPr>
          <a:xfrm>
            <a:off x="11039471" y="279485"/>
            <a:ext cx="868181" cy="868181"/>
          </a:xfrm>
          <a:prstGeom prst="rect">
            <a:avLst/>
          </a:prstGeom>
        </p:spPr>
      </p:pic>
      <p:sp>
        <p:nvSpPr>
          <p:cNvPr id="2" name="Title 1">
            <a:extLst>
              <a:ext uri="{FF2B5EF4-FFF2-40B4-BE49-F238E27FC236}">
                <a16:creationId xmlns:a16="http://schemas.microsoft.com/office/drawing/2014/main" id="{F9B7FB0E-5F35-4FD3-8BBE-E8B0800FAE0E}"/>
              </a:ext>
            </a:extLst>
          </p:cNvPr>
          <p:cNvSpPr>
            <a:spLocks noGrp="1"/>
          </p:cNvSpPr>
          <p:nvPr>
            <p:ph type="ctrTitle"/>
          </p:nvPr>
        </p:nvSpPr>
        <p:spPr>
          <a:xfrm>
            <a:off x="735170" y="348027"/>
            <a:ext cx="7766936" cy="1268874"/>
          </a:xfrm>
        </p:spPr>
        <p:txBody>
          <a:bodyPr/>
          <a:lstStyle/>
          <a:p>
            <a:pPr algn="l"/>
            <a:r>
              <a:rPr lang="en-GB" sz="8800" b="1" u="sng">
                <a:solidFill>
                  <a:schemeClr val="tx1">
                    <a:lumMod val="65000"/>
                    <a:lumOff val="35000"/>
                  </a:schemeClr>
                </a:solidFill>
              </a:rPr>
              <a:t>Year 11</a:t>
            </a:r>
          </a:p>
        </p:txBody>
      </p:sp>
      <p:graphicFrame>
        <p:nvGraphicFramePr>
          <p:cNvPr id="5" name="Table 4">
            <a:extLst>
              <a:ext uri="{FF2B5EF4-FFF2-40B4-BE49-F238E27FC236}">
                <a16:creationId xmlns:a16="http://schemas.microsoft.com/office/drawing/2014/main" id="{14BFE713-A6F9-812B-11B0-2569D166A166}"/>
              </a:ext>
            </a:extLst>
          </p:cNvPr>
          <p:cNvGraphicFramePr>
            <a:graphicFrameLocks noGrp="1"/>
          </p:cNvGraphicFramePr>
          <p:nvPr/>
        </p:nvGraphicFramePr>
        <p:xfrm>
          <a:off x="831717" y="4056403"/>
          <a:ext cx="9285405" cy="2206855"/>
        </p:xfrm>
        <a:graphic>
          <a:graphicData uri="http://schemas.openxmlformats.org/drawingml/2006/table">
            <a:tbl>
              <a:tblPr firstRow="1" bandRow="1">
                <a:tableStyleId>{85BE263C-DBD7-4A20-BB59-AAB30ACAA65A}</a:tableStyleId>
              </a:tblPr>
              <a:tblGrid>
                <a:gridCol w="6485965">
                  <a:extLst>
                    <a:ext uri="{9D8B030D-6E8A-4147-A177-3AD203B41FA5}">
                      <a16:colId xmlns:a16="http://schemas.microsoft.com/office/drawing/2014/main" val="3812177192"/>
                    </a:ext>
                  </a:extLst>
                </a:gridCol>
                <a:gridCol w="2799440">
                  <a:extLst>
                    <a:ext uri="{9D8B030D-6E8A-4147-A177-3AD203B41FA5}">
                      <a16:colId xmlns:a16="http://schemas.microsoft.com/office/drawing/2014/main" val="290887619"/>
                    </a:ext>
                  </a:extLst>
                </a:gridCol>
              </a:tblGrid>
              <a:tr h="370840">
                <a:tc gridSpan="2">
                  <a:txBody>
                    <a:bodyPr/>
                    <a:lstStyle/>
                    <a:p>
                      <a:r>
                        <a:rPr lang="en-GB" sz="4000" b="1">
                          <a:solidFill>
                            <a:schemeClr val="tx1"/>
                          </a:solidFill>
                        </a:rPr>
                        <a:t>Year 11 Team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630551254"/>
                  </a:ext>
                </a:extLst>
              </a:tr>
              <a:tr h="408535">
                <a:tc>
                  <a:txBody>
                    <a:bodyPr/>
                    <a:lstStyle/>
                    <a:p>
                      <a:r>
                        <a:rPr lang="en-US" sz="2000" b="1"/>
                        <a:t>Assistant Principal – Head of KS4 Pastoral</a:t>
                      </a:r>
                      <a:endParaRPr lang="en-GB" sz="20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b="1"/>
                        <a:t>Mr Plant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243886"/>
                  </a:ext>
                </a:extLst>
              </a:tr>
              <a:tr h="370840">
                <a:tc>
                  <a:txBody>
                    <a:bodyPr/>
                    <a:lstStyle/>
                    <a:p>
                      <a:r>
                        <a:rPr lang="en-GB" sz="2000" b="1"/>
                        <a:t>Head of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000" b="1"/>
                        <a:t>Mr Reilly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8575318"/>
                  </a:ext>
                </a:extLst>
              </a:tr>
              <a:tr h="370840">
                <a:tc>
                  <a:txBody>
                    <a:bodyPr/>
                    <a:lstStyle/>
                    <a:p>
                      <a:r>
                        <a:rPr lang="en-GB" sz="2000" b="1"/>
                        <a:t>Student Wellbeing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n-GB" sz="2000" b="1"/>
                        <a:t>Mrs Wilson</a:t>
                      </a:r>
                    </a:p>
                    <a:p>
                      <a:pPr lvl="0">
                        <a:buNone/>
                      </a:pPr>
                      <a:r>
                        <a:rPr lang="en-GB" sz="2000" b="1"/>
                        <a:t>Miss Fox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0000760"/>
                  </a:ext>
                </a:extLst>
              </a:tr>
            </a:tbl>
          </a:graphicData>
        </a:graphic>
      </p:graphicFrame>
      <p:sp>
        <p:nvSpPr>
          <p:cNvPr id="6" name="TextBox 5">
            <a:extLst>
              <a:ext uri="{FF2B5EF4-FFF2-40B4-BE49-F238E27FC236}">
                <a16:creationId xmlns:a16="http://schemas.microsoft.com/office/drawing/2014/main" id="{66E12414-63D8-4953-EA79-8A31A2F06C2F}"/>
              </a:ext>
            </a:extLst>
          </p:cNvPr>
          <p:cNvSpPr txBox="1"/>
          <p:nvPr/>
        </p:nvSpPr>
        <p:spPr>
          <a:xfrm>
            <a:off x="745946" y="1646302"/>
            <a:ext cx="4062460" cy="2062103"/>
          </a:xfrm>
          <a:prstGeom prst="rect">
            <a:avLst/>
          </a:prstGeom>
          <a:noFill/>
        </p:spPr>
        <p:txBody>
          <a:bodyPr wrap="square" rtlCol="0">
            <a:spAutoFit/>
          </a:bodyPr>
          <a:lstStyle/>
          <a:p>
            <a:pPr algn="ctr"/>
            <a:r>
              <a:rPr lang="en-GB" sz="3200" b="1"/>
              <a:t>Your form tutor will support you throughout the year.</a:t>
            </a:r>
          </a:p>
        </p:txBody>
      </p:sp>
      <p:pic>
        <p:nvPicPr>
          <p:cNvPr id="7" name="Picture 6">
            <a:extLst>
              <a:ext uri="{FF2B5EF4-FFF2-40B4-BE49-F238E27FC236}">
                <a16:creationId xmlns:a16="http://schemas.microsoft.com/office/drawing/2014/main" id="{7C5BF656-39A8-994A-A9A2-A2D791E1E481}"/>
              </a:ext>
            </a:extLst>
          </p:cNvPr>
          <p:cNvPicPr>
            <a:picLocks noChangeAspect="1"/>
          </p:cNvPicPr>
          <p:nvPr/>
        </p:nvPicPr>
        <p:blipFill>
          <a:blip r:embed="rId4"/>
          <a:stretch>
            <a:fillRect/>
          </a:stretch>
        </p:blipFill>
        <p:spPr>
          <a:xfrm>
            <a:off x="5145857" y="487907"/>
            <a:ext cx="4960059" cy="3017779"/>
          </a:xfrm>
          <a:prstGeom prst="rect">
            <a:avLst/>
          </a:prstGeom>
          <a:ln w="38100">
            <a:solidFill>
              <a:schemeClr val="tx1"/>
            </a:solidFill>
          </a:ln>
        </p:spPr>
      </p:pic>
    </p:spTree>
    <p:extLst>
      <p:ext uri="{BB962C8B-B14F-4D97-AF65-F5344CB8AC3E}">
        <p14:creationId xmlns:p14="http://schemas.microsoft.com/office/powerpoint/2010/main" val="1694742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4878CC-6B70-4338-9D84-28525C60A78E}"/>
              </a:ext>
            </a:extLst>
          </p:cNvPr>
          <p:cNvSpPr/>
          <p:nvPr/>
        </p:nvSpPr>
        <p:spPr>
          <a:xfrm>
            <a:off x="2463566" y="377428"/>
            <a:ext cx="7653556"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srgbClr val="000000"/>
              </a:solidFill>
              <a:effectLst/>
              <a:uLnTx/>
              <a:uFillTx/>
              <a:latin typeface="Trebuchet MS" panose="020B0603020202020204"/>
              <a:ea typeface="+mn-ea"/>
              <a:cs typeface="+mn-cs"/>
            </a:endParaRPr>
          </a:p>
        </p:txBody>
      </p:sp>
      <p:pic>
        <p:nvPicPr>
          <p:cNvPr id="4" name="Picture 5" descr="A close up of a sign&#10;&#10;Description generated with very high confidence">
            <a:extLst>
              <a:ext uri="{FF2B5EF4-FFF2-40B4-BE49-F238E27FC236}">
                <a16:creationId xmlns:a16="http://schemas.microsoft.com/office/drawing/2014/main" id="{8CCBEBDD-EC55-4293-88C0-695EF8DFA696}"/>
              </a:ext>
            </a:extLst>
          </p:cNvPr>
          <p:cNvPicPr>
            <a:picLocks noChangeAspect="1"/>
          </p:cNvPicPr>
          <p:nvPr/>
        </p:nvPicPr>
        <p:blipFill>
          <a:blip r:embed="rId3"/>
          <a:stretch>
            <a:fillRect/>
          </a:stretch>
        </p:blipFill>
        <p:spPr>
          <a:xfrm>
            <a:off x="11039471" y="279485"/>
            <a:ext cx="868181" cy="868181"/>
          </a:xfrm>
          <a:prstGeom prst="rect">
            <a:avLst/>
          </a:prstGeom>
        </p:spPr>
      </p:pic>
      <p:pic>
        <p:nvPicPr>
          <p:cNvPr id="10" name="Picture 10">
            <a:extLst>
              <a:ext uri="{FF2B5EF4-FFF2-40B4-BE49-F238E27FC236}">
                <a16:creationId xmlns:a16="http://schemas.microsoft.com/office/drawing/2014/main" id="{5AE035F2-F009-1E3F-D0F8-8BEBCC5F6E31}"/>
              </a:ext>
            </a:extLst>
          </p:cNvPr>
          <p:cNvPicPr>
            <a:picLocks noChangeAspect="1"/>
          </p:cNvPicPr>
          <p:nvPr/>
        </p:nvPicPr>
        <p:blipFill>
          <a:blip r:embed="rId4"/>
          <a:stretch>
            <a:fillRect/>
          </a:stretch>
        </p:blipFill>
        <p:spPr>
          <a:xfrm>
            <a:off x="1877683" y="-2180"/>
            <a:ext cx="8048445" cy="6876738"/>
          </a:xfrm>
          <a:prstGeom prst="rect">
            <a:avLst/>
          </a:prstGeom>
        </p:spPr>
      </p:pic>
    </p:spTree>
    <p:extLst>
      <p:ext uri="{BB962C8B-B14F-4D97-AF65-F5344CB8AC3E}">
        <p14:creationId xmlns:p14="http://schemas.microsoft.com/office/powerpoint/2010/main" val="3082794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AE49AB-C37D-3F0F-B160-2A19983C5628}"/>
              </a:ext>
            </a:extLst>
          </p:cNvPr>
          <p:cNvSpPr txBox="1"/>
          <p:nvPr/>
        </p:nvSpPr>
        <p:spPr>
          <a:xfrm>
            <a:off x="100988" y="65369"/>
            <a:ext cx="92759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4800" b="1">
                <a:solidFill>
                  <a:srgbClr val="FFFFFF"/>
                </a:solidFill>
                <a:latin typeface="Calibri"/>
                <a:cs typeface="Calibri"/>
              </a:rPr>
              <a:t>#HCCREADS</a:t>
            </a:r>
            <a:endParaRPr lang="en-US" sz="4800" b="1" i="0" u="none" strike="noStrike" kern="1200" cap="none" spc="0" normalizeH="0" baseline="0" noProof="0">
              <a:ln>
                <a:noFill/>
              </a:ln>
              <a:solidFill>
                <a:srgbClr val="FFFFFF"/>
              </a:solidFill>
              <a:effectLst/>
              <a:uLnTx/>
              <a:uFillTx/>
              <a:latin typeface="Calibri"/>
              <a:cs typeface="Calibri"/>
            </a:endParaRPr>
          </a:p>
        </p:txBody>
      </p:sp>
      <p:sp>
        <p:nvSpPr>
          <p:cNvPr id="2" name="TextBox 1">
            <a:extLst>
              <a:ext uri="{FF2B5EF4-FFF2-40B4-BE49-F238E27FC236}">
                <a16:creationId xmlns:a16="http://schemas.microsoft.com/office/drawing/2014/main" id="{59B668E9-4D6F-E90C-86EF-D3C7CA681F6C}"/>
              </a:ext>
            </a:extLst>
          </p:cNvPr>
          <p:cNvSpPr txBox="1"/>
          <p:nvPr/>
        </p:nvSpPr>
        <p:spPr>
          <a:xfrm>
            <a:off x="8875282" y="1779456"/>
            <a:ext cx="2910289" cy="378565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u="sng"/>
              <a:t>Year 10 / 11:</a:t>
            </a:r>
            <a:r>
              <a:rPr lang="en-GB" sz="2400"/>
              <a:t> </a:t>
            </a:r>
            <a:endParaRPr lang="en-US"/>
          </a:p>
          <a:p>
            <a:pPr algn="ctr"/>
            <a:endParaRPr lang="en-GB" sz="2400"/>
          </a:p>
          <a:p>
            <a:pPr algn="ctr"/>
            <a:r>
              <a:rPr lang="en-GB" sz="2400"/>
              <a:t>Well done on achieving your fifth positive conduct point. If your name is on this list, please go to the library to collect your book token.    </a:t>
            </a:r>
            <a:endParaRPr lang="en-GB"/>
          </a:p>
        </p:txBody>
      </p:sp>
      <p:graphicFrame>
        <p:nvGraphicFramePr>
          <p:cNvPr id="6" name="Table 5">
            <a:extLst>
              <a:ext uri="{FF2B5EF4-FFF2-40B4-BE49-F238E27FC236}">
                <a16:creationId xmlns:a16="http://schemas.microsoft.com/office/drawing/2014/main" id="{416DF1FF-0968-9190-A86D-87C55DF2F4E0}"/>
              </a:ext>
            </a:extLst>
          </p:cNvPr>
          <p:cNvGraphicFramePr>
            <a:graphicFrameLocks noGrp="1"/>
          </p:cNvGraphicFramePr>
          <p:nvPr/>
        </p:nvGraphicFramePr>
        <p:xfrm>
          <a:off x="230565" y="1511905"/>
          <a:ext cx="2939781" cy="3840480"/>
        </p:xfrm>
        <a:graphic>
          <a:graphicData uri="http://schemas.openxmlformats.org/drawingml/2006/table">
            <a:tbl>
              <a:tblPr firstRow="1" bandRow="1">
                <a:tableStyleId>{5C22544A-7EE6-4342-B048-85BDC9FD1C3A}</a:tableStyleId>
              </a:tblPr>
              <a:tblGrid>
                <a:gridCol w="2939781">
                  <a:extLst>
                    <a:ext uri="{9D8B030D-6E8A-4147-A177-3AD203B41FA5}">
                      <a16:colId xmlns:a16="http://schemas.microsoft.com/office/drawing/2014/main" val="3117042808"/>
                    </a:ext>
                  </a:extLst>
                </a:gridCol>
              </a:tblGrid>
              <a:tr h="190500">
                <a:tc>
                  <a:txBody>
                    <a:bodyPr/>
                    <a:lstStyle/>
                    <a:p>
                      <a:r>
                        <a:rPr lang="en-GB" dirty="0">
                          <a:effectLst/>
                        </a:rPr>
                        <a:t>Alexis S</a:t>
                      </a:r>
                    </a:p>
                  </a:txBody>
                  <a:tcPr marL="0" marR="0" marT="0" marB="0" anchor="ctr"/>
                </a:tc>
                <a:extLst>
                  <a:ext uri="{0D108BD9-81ED-4DB2-BD59-A6C34878D82A}">
                    <a16:rowId xmlns:a16="http://schemas.microsoft.com/office/drawing/2014/main" val="365202500"/>
                  </a:ext>
                </a:extLst>
              </a:tr>
              <a:tr h="190500">
                <a:tc>
                  <a:txBody>
                    <a:bodyPr/>
                    <a:lstStyle/>
                    <a:p>
                      <a:r>
                        <a:rPr lang="en-GB" dirty="0">
                          <a:effectLst/>
                        </a:rPr>
                        <a:t>Amy C</a:t>
                      </a:r>
                    </a:p>
                  </a:txBody>
                  <a:tcPr marL="0" marR="0" marT="0" marB="0" anchor="ctr"/>
                </a:tc>
                <a:extLst>
                  <a:ext uri="{0D108BD9-81ED-4DB2-BD59-A6C34878D82A}">
                    <a16:rowId xmlns:a16="http://schemas.microsoft.com/office/drawing/2014/main" val="2758999107"/>
                  </a:ext>
                </a:extLst>
              </a:tr>
              <a:tr h="190500">
                <a:tc>
                  <a:txBody>
                    <a:bodyPr/>
                    <a:lstStyle/>
                    <a:p>
                      <a:r>
                        <a:rPr lang="en-GB" dirty="0">
                          <a:effectLst/>
                        </a:rPr>
                        <a:t>Amy J</a:t>
                      </a:r>
                    </a:p>
                  </a:txBody>
                  <a:tcPr marL="0" marR="0" marT="0" marB="0" anchor="ctr"/>
                </a:tc>
                <a:extLst>
                  <a:ext uri="{0D108BD9-81ED-4DB2-BD59-A6C34878D82A}">
                    <a16:rowId xmlns:a16="http://schemas.microsoft.com/office/drawing/2014/main" val="3223072375"/>
                  </a:ext>
                </a:extLst>
              </a:tr>
              <a:tr h="190500">
                <a:tc>
                  <a:txBody>
                    <a:bodyPr/>
                    <a:lstStyle/>
                    <a:p>
                      <a:r>
                        <a:rPr lang="en-GB" dirty="0">
                          <a:effectLst/>
                        </a:rPr>
                        <a:t>Anya B</a:t>
                      </a:r>
                    </a:p>
                  </a:txBody>
                  <a:tcPr marL="0" marR="0" marT="0" marB="0" anchor="ctr"/>
                </a:tc>
                <a:extLst>
                  <a:ext uri="{0D108BD9-81ED-4DB2-BD59-A6C34878D82A}">
                    <a16:rowId xmlns:a16="http://schemas.microsoft.com/office/drawing/2014/main" val="3730568752"/>
                  </a:ext>
                </a:extLst>
              </a:tr>
              <a:tr h="190500">
                <a:tc>
                  <a:txBody>
                    <a:bodyPr/>
                    <a:lstStyle/>
                    <a:p>
                      <a:r>
                        <a:rPr lang="en-GB" dirty="0">
                          <a:effectLst/>
                        </a:rPr>
                        <a:t>Brooke W</a:t>
                      </a:r>
                    </a:p>
                  </a:txBody>
                  <a:tcPr marL="0" marR="0" marT="0" marB="0" anchor="ctr"/>
                </a:tc>
                <a:extLst>
                  <a:ext uri="{0D108BD9-81ED-4DB2-BD59-A6C34878D82A}">
                    <a16:rowId xmlns:a16="http://schemas.microsoft.com/office/drawing/2014/main" val="2601127199"/>
                  </a:ext>
                </a:extLst>
              </a:tr>
              <a:tr h="190500">
                <a:tc>
                  <a:txBody>
                    <a:bodyPr/>
                    <a:lstStyle/>
                    <a:p>
                      <a:r>
                        <a:rPr lang="en-GB" dirty="0">
                          <a:effectLst/>
                        </a:rPr>
                        <a:t>Cobi G</a:t>
                      </a:r>
                    </a:p>
                  </a:txBody>
                  <a:tcPr marL="0" marR="0" marT="0" marB="0" anchor="ctr"/>
                </a:tc>
                <a:extLst>
                  <a:ext uri="{0D108BD9-81ED-4DB2-BD59-A6C34878D82A}">
                    <a16:rowId xmlns:a16="http://schemas.microsoft.com/office/drawing/2014/main" val="3800543004"/>
                  </a:ext>
                </a:extLst>
              </a:tr>
              <a:tr h="190500">
                <a:tc>
                  <a:txBody>
                    <a:bodyPr/>
                    <a:lstStyle/>
                    <a:p>
                      <a:r>
                        <a:rPr lang="en-GB" dirty="0">
                          <a:effectLst/>
                        </a:rPr>
                        <a:t>Emily P</a:t>
                      </a:r>
                    </a:p>
                  </a:txBody>
                  <a:tcPr marL="0" marR="0" marT="0" marB="0" anchor="ctr"/>
                </a:tc>
                <a:extLst>
                  <a:ext uri="{0D108BD9-81ED-4DB2-BD59-A6C34878D82A}">
                    <a16:rowId xmlns:a16="http://schemas.microsoft.com/office/drawing/2014/main" val="722600654"/>
                  </a:ext>
                </a:extLst>
              </a:tr>
              <a:tr h="190500">
                <a:tc>
                  <a:txBody>
                    <a:bodyPr/>
                    <a:lstStyle/>
                    <a:p>
                      <a:r>
                        <a:rPr lang="en-GB" dirty="0">
                          <a:effectLst/>
                        </a:rPr>
                        <a:t>Frankie T</a:t>
                      </a:r>
                    </a:p>
                  </a:txBody>
                  <a:tcPr marL="0" marR="0" marT="0" marB="0" anchor="ctr"/>
                </a:tc>
                <a:extLst>
                  <a:ext uri="{0D108BD9-81ED-4DB2-BD59-A6C34878D82A}">
                    <a16:rowId xmlns:a16="http://schemas.microsoft.com/office/drawing/2014/main" val="1043363241"/>
                  </a:ext>
                </a:extLst>
              </a:tr>
              <a:tr h="190500">
                <a:tc>
                  <a:txBody>
                    <a:bodyPr/>
                    <a:lstStyle/>
                    <a:p>
                      <a:r>
                        <a:rPr lang="en-GB" dirty="0">
                          <a:effectLst/>
                        </a:rPr>
                        <a:t>Grace H</a:t>
                      </a:r>
                    </a:p>
                  </a:txBody>
                  <a:tcPr marL="0" marR="0" marT="0" marB="0" anchor="ctr"/>
                </a:tc>
                <a:extLst>
                  <a:ext uri="{0D108BD9-81ED-4DB2-BD59-A6C34878D82A}">
                    <a16:rowId xmlns:a16="http://schemas.microsoft.com/office/drawing/2014/main" val="861068912"/>
                  </a:ext>
                </a:extLst>
              </a:tr>
              <a:tr h="190500">
                <a:tc>
                  <a:txBody>
                    <a:bodyPr/>
                    <a:lstStyle/>
                    <a:p>
                      <a:r>
                        <a:rPr lang="en-GB" dirty="0">
                          <a:effectLst/>
                        </a:rPr>
                        <a:t>Holly W</a:t>
                      </a:r>
                    </a:p>
                  </a:txBody>
                  <a:tcPr marL="0" marR="0" marT="0" marB="0" anchor="ctr"/>
                </a:tc>
                <a:extLst>
                  <a:ext uri="{0D108BD9-81ED-4DB2-BD59-A6C34878D82A}">
                    <a16:rowId xmlns:a16="http://schemas.microsoft.com/office/drawing/2014/main" val="3886806157"/>
                  </a:ext>
                </a:extLst>
              </a:tr>
              <a:tr h="190500">
                <a:tc>
                  <a:txBody>
                    <a:bodyPr/>
                    <a:lstStyle/>
                    <a:p>
                      <a:r>
                        <a:rPr lang="en-GB" dirty="0">
                          <a:effectLst/>
                        </a:rPr>
                        <a:t>Kian H</a:t>
                      </a:r>
                    </a:p>
                  </a:txBody>
                  <a:tcPr marL="0" marR="0" marT="0" marB="0" anchor="ctr"/>
                </a:tc>
                <a:extLst>
                  <a:ext uri="{0D108BD9-81ED-4DB2-BD59-A6C34878D82A}">
                    <a16:rowId xmlns:a16="http://schemas.microsoft.com/office/drawing/2014/main" val="1832231413"/>
                  </a:ext>
                </a:extLst>
              </a:tr>
              <a:tr h="190500">
                <a:tc>
                  <a:txBody>
                    <a:bodyPr/>
                    <a:lstStyle/>
                    <a:p>
                      <a:r>
                        <a:rPr lang="en-GB" dirty="0">
                          <a:effectLst/>
                        </a:rPr>
                        <a:t>Landon A</a:t>
                      </a:r>
                    </a:p>
                  </a:txBody>
                  <a:tcPr marL="0" marR="0" marT="0" marB="0" anchor="ctr"/>
                </a:tc>
                <a:extLst>
                  <a:ext uri="{0D108BD9-81ED-4DB2-BD59-A6C34878D82A}">
                    <a16:rowId xmlns:a16="http://schemas.microsoft.com/office/drawing/2014/main" val="117061515"/>
                  </a:ext>
                </a:extLst>
              </a:tr>
              <a:tr h="190500">
                <a:tc>
                  <a:txBody>
                    <a:bodyPr/>
                    <a:lstStyle/>
                    <a:p>
                      <a:r>
                        <a:rPr lang="en-GB" dirty="0">
                          <a:effectLst/>
                        </a:rPr>
                        <a:t>Liam S</a:t>
                      </a:r>
                    </a:p>
                  </a:txBody>
                  <a:tcPr marL="0" marR="0" marT="0" marB="0" anchor="ctr"/>
                </a:tc>
                <a:extLst>
                  <a:ext uri="{0D108BD9-81ED-4DB2-BD59-A6C34878D82A}">
                    <a16:rowId xmlns:a16="http://schemas.microsoft.com/office/drawing/2014/main" val="3813290555"/>
                  </a:ext>
                </a:extLst>
              </a:tr>
              <a:tr h="190500">
                <a:tc>
                  <a:txBody>
                    <a:bodyPr/>
                    <a:lstStyle/>
                    <a:p>
                      <a:r>
                        <a:rPr lang="en-GB" dirty="0">
                          <a:effectLst/>
                        </a:rPr>
                        <a:t>Libby L</a:t>
                      </a:r>
                    </a:p>
                  </a:txBody>
                  <a:tcPr marL="0" marR="0" marT="0" marB="0" anchor="ctr"/>
                </a:tc>
                <a:extLst>
                  <a:ext uri="{0D108BD9-81ED-4DB2-BD59-A6C34878D82A}">
                    <a16:rowId xmlns:a16="http://schemas.microsoft.com/office/drawing/2014/main" val="605333556"/>
                  </a:ext>
                </a:extLst>
              </a:tr>
            </a:tbl>
          </a:graphicData>
        </a:graphic>
      </p:graphicFrame>
      <p:graphicFrame>
        <p:nvGraphicFramePr>
          <p:cNvPr id="10" name="Table 9">
            <a:extLst>
              <a:ext uri="{FF2B5EF4-FFF2-40B4-BE49-F238E27FC236}">
                <a16:creationId xmlns:a16="http://schemas.microsoft.com/office/drawing/2014/main" id="{73536C83-5662-10CB-975B-93B99123A8FF}"/>
              </a:ext>
            </a:extLst>
          </p:cNvPr>
          <p:cNvGraphicFramePr>
            <a:graphicFrameLocks noGrp="1"/>
          </p:cNvGraphicFramePr>
          <p:nvPr/>
        </p:nvGraphicFramePr>
        <p:xfrm>
          <a:off x="3366079" y="1550610"/>
          <a:ext cx="3040869" cy="2926080"/>
        </p:xfrm>
        <a:graphic>
          <a:graphicData uri="http://schemas.openxmlformats.org/drawingml/2006/table">
            <a:tbl>
              <a:tblPr firstRow="1" bandRow="1">
                <a:tableStyleId>{5C22544A-7EE6-4342-B048-85BDC9FD1C3A}</a:tableStyleId>
              </a:tblPr>
              <a:tblGrid>
                <a:gridCol w="3040869">
                  <a:extLst>
                    <a:ext uri="{9D8B030D-6E8A-4147-A177-3AD203B41FA5}">
                      <a16:colId xmlns:a16="http://schemas.microsoft.com/office/drawing/2014/main" val="762589456"/>
                    </a:ext>
                  </a:extLst>
                </a:gridCol>
              </a:tblGrid>
              <a:tr h="150019">
                <a:tc>
                  <a:txBody>
                    <a:bodyPr/>
                    <a:lstStyle/>
                    <a:p>
                      <a:pPr rtl="0" fontAlgn="base"/>
                      <a:r>
                        <a:rPr lang="en-GB" sz="1800" dirty="0">
                          <a:effectLst/>
                        </a:rPr>
                        <a:t>Lilia H</a:t>
                      </a:r>
                    </a:p>
                  </a:txBody>
                  <a:tcPr anchor="ctr"/>
                </a:tc>
                <a:extLst>
                  <a:ext uri="{0D108BD9-81ED-4DB2-BD59-A6C34878D82A}">
                    <a16:rowId xmlns:a16="http://schemas.microsoft.com/office/drawing/2014/main" val="3577938653"/>
                  </a:ext>
                </a:extLst>
              </a:tr>
              <a:tr h="150019">
                <a:tc>
                  <a:txBody>
                    <a:bodyPr/>
                    <a:lstStyle/>
                    <a:p>
                      <a:pPr rtl="0" fontAlgn="base"/>
                      <a:r>
                        <a:rPr lang="en-GB" sz="1800" dirty="0">
                          <a:effectLst/>
                        </a:rPr>
                        <a:t>Maisie F</a:t>
                      </a:r>
                    </a:p>
                  </a:txBody>
                  <a:tcPr anchor="ctr"/>
                </a:tc>
                <a:extLst>
                  <a:ext uri="{0D108BD9-81ED-4DB2-BD59-A6C34878D82A}">
                    <a16:rowId xmlns:a16="http://schemas.microsoft.com/office/drawing/2014/main" val="326813796"/>
                  </a:ext>
                </a:extLst>
              </a:tr>
              <a:tr h="150019">
                <a:tc>
                  <a:txBody>
                    <a:bodyPr/>
                    <a:lstStyle/>
                    <a:p>
                      <a:pPr rtl="0" fontAlgn="base"/>
                      <a:r>
                        <a:rPr lang="en-GB" sz="1800" dirty="0">
                          <a:effectLst/>
                        </a:rPr>
                        <a:t>Megan N</a:t>
                      </a:r>
                    </a:p>
                  </a:txBody>
                  <a:tcPr anchor="ctr"/>
                </a:tc>
                <a:extLst>
                  <a:ext uri="{0D108BD9-81ED-4DB2-BD59-A6C34878D82A}">
                    <a16:rowId xmlns:a16="http://schemas.microsoft.com/office/drawing/2014/main" val="1945111080"/>
                  </a:ext>
                </a:extLst>
              </a:tr>
              <a:tr h="150019">
                <a:tc>
                  <a:txBody>
                    <a:bodyPr/>
                    <a:lstStyle/>
                    <a:p>
                      <a:pPr rtl="0" fontAlgn="base"/>
                      <a:r>
                        <a:rPr lang="en-GB" sz="1800" dirty="0">
                          <a:effectLst/>
                        </a:rPr>
                        <a:t>Olivier K​</a:t>
                      </a:r>
                    </a:p>
                  </a:txBody>
                  <a:tcPr anchor="ctr"/>
                </a:tc>
                <a:extLst>
                  <a:ext uri="{0D108BD9-81ED-4DB2-BD59-A6C34878D82A}">
                    <a16:rowId xmlns:a16="http://schemas.microsoft.com/office/drawing/2014/main" val="2377369030"/>
                  </a:ext>
                </a:extLst>
              </a:tr>
              <a:tr h="150019">
                <a:tc>
                  <a:txBody>
                    <a:bodyPr/>
                    <a:lstStyle/>
                    <a:p>
                      <a:pPr rtl="0" fontAlgn="base"/>
                      <a:r>
                        <a:rPr lang="en-GB" sz="1800" dirty="0">
                          <a:effectLst/>
                        </a:rPr>
                        <a:t>Ronan M</a:t>
                      </a:r>
                    </a:p>
                  </a:txBody>
                  <a:tcPr anchor="ctr"/>
                </a:tc>
                <a:extLst>
                  <a:ext uri="{0D108BD9-81ED-4DB2-BD59-A6C34878D82A}">
                    <a16:rowId xmlns:a16="http://schemas.microsoft.com/office/drawing/2014/main" val="3302023301"/>
                  </a:ext>
                </a:extLst>
              </a:tr>
              <a:tr h="150019">
                <a:tc>
                  <a:txBody>
                    <a:bodyPr/>
                    <a:lstStyle/>
                    <a:p>
                      <a:pPr rtl="0" fontAlgn="base"/>
                      <a:r>
                        <a:rPr lang="en-GB" sz="1800" dirty="0">
                          <a:effectLst/>
                        </a:rPr>
                        <a:t>Sander O</a:t>
                      </a:r>
                    </a:p>
                  </a:txBody>
                  <a:tcPr anchor="ctr"/>
                </a:tc>
                <a:extLst>
                  <a:ext uri="{0D108BD9-81ED-4DB2-BD59-A6C34878D82A}">
                    <a16:rowId xmlns:a16="http://schemas.microsoft.com/office/drawing/2014/main" val="2121454888"/>
                  </a:ext>
                </a:extLst>
              </a:tr>
              <a:tr h="150019">
                <a:tc>
                  <a:txBody>
                    <a:bodyPr/>
                    <a:lstStyle/>
                    <a:p>
                      <a:pPr rtl="0" fontAlgn="base"/>
                      <a:r>
                        <a:rPr lang="en-GB" sz="1800" dirty="0">
                          <a:effectLst/>
                        </a:rPr>
                        <a:t>Sofiia S</a:t>
                      </a:r>
                    </a:p>
                  </a:txBody>
                  <a:tcPr anchor="ctr"/>
                </a:tc>
                <a:extLst>
                  <a:ext uri="{0D108BD9-81ED-4DB2-BD59-A6C34878D82A}">
                    <a16:rowId xmlns:a16="http://schemas.microsoft.com/office/drawing/2014/main" val="1198148572"/>
                  </a:ext>
                </a:extLst>
              </a:tr>
              <a:tr h="150019">
                <a:tc>
                  <a:txBody>
                    <a:bodyPr/>
                    <a:lstStyle/>
                    <a:p>
                      <a:pPr rtl="0" fontAlgn="base"/>
                      <a:r>
                        <a:rPr lang="en-GB" sz="1800" dirty="0">
                          <a:effectLst/>
                        </a:rPr>
                        <a:t>Stephanie H</a:t>
                      </a:r>
                    </a:p>
                  </a:txBody>
                  <a:tcPr anchor="ctr"/>
                </a:tc>
                <a:extLst>
                  <a:ext uri="{0D108BD9-81ED-4DB2-BD59-A6C34878D82A}">
                    <a16:rowId xmlns:a16="http://schemas.microsoft.com/office/drawing/2014/main" val="3891850056"/>
                  </a:ext>
                </a:extLst>
              </a:tr>
            </a:tbl>
          </a:graphicData>
        </a:graphic>
      </p:graphicFrame>
    </p:spTree>
    <p:extLst>
      <p:ext uri="{BB962C8B-B14F-4D97-AF65-F5344CB8AC3E}">
        <p14:creationId xmlns:p14="http://schemas.microsoft.com/office/powerpoint/2010/main" val="672180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CCCCD2-8214-F546-D5F6-59A2F65FD748}"/>
              </a:ext>
            </a:extLst>
          </p:cNvPr>
          <p:cNvSpPr txBox="1"/>
          <p:nvPr/>
        </p:nvSpPr>
        <p:spPr>
          <a:xfrm>
            <a:off x="147782" y="102757"/>
            <a:ext cx="963408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FFFFFF"/>
                </a:solidFill>
                <a:latin typeface="Calibri"/>
                <a:cs typeface="Calibri"/>
              </a:rPr>
              <a:t>Year 11 Diary and exam support 2022/23</a:t>
            </a:r>
          </a:p>
        </p:txBody>
      </p:sp>
      <p:sp>
        <p:nvSpPr>
          <p:cNvPr id="5" name="TextBox 4">
            <a:extLst>
              <a:ext uri="{FF2B5EF4-FFF2-40B4-BE49-F238E27FC236}">
                <a16:creationId xmlns:a16="http://schemas.microsoft.com/office/drawing/2014/main" id="{88866C9A-7594-4C97-B4B3-D9D123AFD68A}"/>
              </a:ext>
            </a:extLst>
          </p:cNvPr>
          <p:cNvSpPr txBox="1"/>
          <p:nvPr/>
        </p:nvSpPr>
        <p:spPr>
          <a:xfrm>
            <a:off x="0" y="1364628"/>
            <a:ext cx="9541164" cy="707886"/>
          </a:xfrm>
          <a:prstGeom prst="rect">
            <a:avLst/>
          </a:prstGeom>
          <a:noFill/>
        </p:spPr>
        <p:txBody>
          <a:bodyPr wrap="square" rtlCol="0">
            <a:spAutoFit/>
          </a:bodyPr>
          <a:lstStyle/>
          <a:p>
            <a:pPr marL="457200" indent="-457200">
              <a:buFont typeface="Arial" panose="020B0604020202020204" pitchFamily="34" charset="0"/>
              <a:buChar char="•"/>
            </a:pPr>
            <a:r>
              <a:rPr lang="en-GB" sz="2000"/>
              <a:t>English Language Paper 2 – Question 2 (3 mins 7)</a:t>
            </a:r>
          </a:p>
          <a:p>
            <a:pPr marL="457200" indent="-457200">
              <a:buFont typeface="Arial" panose="020B0604020202020204" pitchFamily="34" charset="0"/>
              <a:buChar char="•"/>
            </a:pPr>
            <a:r>
              <a:rPr lang="en-GB" sz="2000"/>
              <a:t>Direct stream link: </a:t>
            </a:r>
            <a:r>
              <a:rPr lang="en-GB" sz="2000">
                <a:hlinkClick r:id="rId3"/>
              </a:rPr>
              <a:t>click here</a:t>
            </a:r>
            <a:endParaRPr lang="en-GB" sz="2000"/>
          </a:p>
        </p:txBody>
      </p:sp>
      <p:pic>
        <p:nvPicPr>
          <p:cNvPr id="2" name="Online Media 1">
            <a:hlinkClick r:id="" action="ppaction://media"/>
            <a:extLst>
              <a:ext uri="{FF2B5EF4-FFF2-40B4-BE49-F238E27FC236}">
                <a16:creationId xmlns:a16="http://schemas.microsoft.com/office/drawing/2014/main" id="{4D2E5749-1A5E-4F21-A5FB-83E7D05D0E26}"/>
              </a:ext>
            </a:extLst>
          </p:cNvPr>
          <p:cNvPicPr>
            <a:picLocks noRot="1" noChangeAspect="1"/>
          </p:cNvPicPr>
          <p:nvPr>
            <a:videoFile r:link="rId1"/>
          </p:nvPr>
        </p:nvPicPr>
        <p:blipFill>
          <a:blip r:embed="rId4"/>
          <a:stretch>
            <a:fillRect/>
          </a:stretch>
        </p:blipFill>
        <p:spPr>
          <a:xfrm>
            <a:off x="553095" y="2146406"/>
            <a:ext cx="7631953" cy="4292974"/>
          </a:xfrm>
          <a:prstGeom prst="rect">
            <a:avLst/>
          </a:prstGeom>
        </p:spPr>
      </p:pic>
    </p:spTree>
    <p:extLst>
      <p:ext uri="{BB962C8B-B14F-4D97-AF65-F5344CB8AC3E}">
        <p14:creationId xmlns:p14="http://schemas.microsoft.com/office/powerpoint/2010/main" val="130871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AE49AB-C37D-3F0F-B160-2A19983C5628}"/>
              </a:ext>
            </a:extLst>
          </p:cNvPr>
          <p:cNvSpPr txBox="1"/>
          <p:nvPr/>
        </p:nvSpPr>
        <p:spPr>
          <a:xfrm>
            <a:off x="100988" y="65369"/>
            <a:ext cx="92759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4800" b="1">
                <a:solidFill>
                  <a:srgbClr val="FFFFFF"/>
                </a:solidFill>
                <a:latin typeface="Calibri"/>
                <a:cs typeface="Calibri"/>
              </a:rPr>
              <a:t>#HCCREADS</a:t>
            </a:r>
            <a:endParaRPr lang="en-US" sz="4800" b="1" i="0" u="none" strike="noStrike" kern="1200" cap="none" spc="0" normalizeH="0" baseline="0" noProof="0">
              <a:ln>
                <a:noFill/>
              </a:ln>
              <a:solidFill>
                <a:srgbClr val="FFFFFF"/>
              </a:solidFill>
              <a:effectLst/>
              <a:uLnTx/>
              <a:uFillTx/>
              <a:latin typeface="Calibri"/>
              <a:cs typeface="Calibri"/>
            </a:endParaRPr>
          </a:p>
        </p:txBody>
      </p:sp>
      <p:sp>
        <p:nvSpPr>
          <p:cNvPr id="5" name="TextBox 4">
            <a:extLst>
              <a:ext uri="{FF2B5EF4-FFF2-40B4-BE49-F238E27FC236}">
                <a16:creationId xmlns:a16="http://schemas.microsoft.com/office/drawing/2014/main" id="{4F4B0FAB-F593-B2B3-B365-29CA88E820F9}"/>
              </a:ext>
            </a:extLst>
          </p:cNvPr>
          <p:cNvSpPr txBox="1"/>
          <p:nvPr/>
        </p:nvSpPr>
        <p:spPr>
          <a:xfrm>
            <a:off x="195418" y="1541195"/>
            <a:ext cx="64420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Mrs Hardcastle Recommends...  </a:t>
            </a:r>
          </a:p>
        </p:txBody>
      </p:sp>
      <p:pic>
        <p:nvPicPr>
          <p:cNvPr id="2" name="Picture 3" descr="Text, calendar&#10;&#10;Description automatically generated">
            <a:extLst>
              <a:ext uri="{FF2B5EF4-FFF2-40B4-BE49-F238E27FC236}">
                <a16:creationId xmlns:a16="http://schemas.microsoft.com/office/drawing/2014/main" id="{CC0ABD8B-EFDD-F29E-3BF5-0C38C4CC306C}"/>
              </a:ext>
            </a:extLst>
          </p:cNvPr>
          <p:cNvPicPr>
            <a:picLocks noChangeAspect="1"/>
          </p:cNvPicPr>
          <p:nvPr/>
        </p:nvPicPr>
        <p:blipFill>
          <a:blip r:embed="rId2"/>
          <a:stretch>
            <a:fillRect/>
          </a:stretch>
        </p:blipFill>
        <p:spPr>
          <a:xfrm rot="360000">
            <a:off x="7246693" y="718457"/>
            <a:ext cx="3661567" cy="5723466"/>
          </a:xfrm>
          <a:prstGeom prst="rect">
            <a:avLst/>
          </a:prstGeom>
        </p:spPr>
      </p:pic>
      <p:sp>
        <p:nvSpPr>
          <p:cNvPr id="6" name="TextBox 5">
            <a:extLst>
              <a:ext uri="{FF2B5EF4-FFF2-40B4-BE49-F238E27FC236}">
                <a16:creationId xmlns:a16="http://schemas.microsoft.com/office/drawing/2014/main" id="{E09A9C60-71C9-1EE9-9C83-83D491EC6BD4}"/>
              </a:ext>
            </a:extLst>
          </p:cNvPr>
          <p:cNvSpPr txBox="1"/>
          <p:nvPr/>
        </p:nvSpPr>
        <p:spPr>
          <a:xfrm>
            <a:off x="526063" y="2427277"/>
            <a:ext cx="6188362" cy="3108543"/>
          </a:xfrm>
          <a:prstGeom prst="rect">
            <a:avLst/>
          </a:prstGeom>
          <a:noFill/>
        </p:spPr>
        <p:txBody>
          <a:bodyPr wrap="square">
            <a:spAutoFit/>
          </a:bodyPr>
          <a:lstStyle/>
          <a:p>
            <a:r>
              <a:rPr lang="en-GB" sz="2800" b="0" i="1" u="none" strike="noStrike">
                <a:solidFill>
                  <a:srgbClr val="000000"/>
                </a:solidFill>
                <a:effectLst/>
                <a:latin typeface="Calibri" panose="020F0502020204030204" pitchFamily="34" charset="0"/>
              </a:rPr>
              <a:t>It beautifully writes about a child's perception of a tragedy that they are living in - they cannot comprehend the illness that their mother is suffering from and their response to this, so they manifest their grief in the form of a monster. </a:t>
            </a:r>
            <a:endParaRPr lang="en-GB" sz="2800" i="1"/>
          </a:p>
        </p:txBody>
      </p:sp>
    </p:spTree>
    <p:extLst>
      <p:ext uri="{BB962C8B-B14F-4D97-AF65-F5344CB8AC3E}">
        <p14:creationId xmlns:p14="http://schemas.microsoft.com/office/powerpoint/2010/main" val="1999927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028" name="Picture 4" descr="flabbio groovy">
            <a:extLst>
              <a:ext uri="{FF2B5EF4-FFF2-40B4-BE49-F238E27FC236}">
                <a16:creationId xmlns:a16="http://schemas.microsoft.com/office/drawing/2014/main" id="{3DCCF224-FF46-B479-61BC-2A7180FAE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69" y="224409"/>
            <a:ext cx="6153150" cy="666750"/>
          </a:xfrm>
          <a:prstGeom prst="rect">
            <a:avLst/>
          </a:prstGeom>
          <a:noFill/>
          <a:extLst>
            <a:ext uri="{909E8E84-426E-40DD-AFC4-6F175D3DCCD1}">
              <a14:hiddenFill xmlns:a14="http://schemas.microsoft.com/office/drawing/2010/main">
                <a:solidFill>
                  <a:srgbClr val="FFFFFF"/>
                </a:solidFill>
              </a14:hiddenFill>
            </a:ext>
          </a:extLst>
        </p:spPr>
      </p:pic>
      <p:pic>
        <p:nvPicPr>
          <p:cNvPr id="5" name="Online Media 4" title="Ramadan | Religious Studies - My Life, My Religion: Islam">
            <a:hlinkClick r:id="" action="ppaction://media"/>
            <a:extLst>
              <a:ext uri="{FF2B5EF4-FFF2-40B4-BE49-F238E27FC236}">
                <a16:creationId xmlns:a16="http://schemas.microsoft.com/office/drawing/2014/main" id="{A5E29ED3-BDA0-3394-A092-56F8D7B695D9}"/>
              </a:ext>
            </a:extLst>
          </p:cNvPr>
          <p:cNvPicPr>
            <a:picLocks noRot="1" noChangeAspect="1"/>
          </p:cNvPicPr>
          <p:nvPr>
            <a:videoFile r:link="rId1"/>
          </p:nvPr>
        </p:nvPicPr>
        <p:blipFill>
          <a:blip r:embed="rId4"/>
          <a:stretch>
            <a:fillRect/>
          </a:stretch>
        </p:blipFill>
        <p:spPr>
          <a:xfrm>
            <a:off x="7261469" y="233553"/>
            <a:ext cx="4191899" cy="2368423"/>
          </a:xfrm>
          <a:prstGeom prst="rect">
            <a:avLst/>
          </a:prstGeom>
        </p:spPr>
      </p:pic>
      <p:sp>
        <p:nvSpPr>
          <p:cNvPr id="6" name="TextBox 5">
            <a:extLst>
              <a:ext uri="{FF2B5EF4-FFF2-40B4-BE49-F238E27FC236}">
                <a16:creationId xmlns:a16="http://schemas.microsoft.com/office/drawing/2014/main" id="{8D33C3E6-F3E8-A26E-2CC4-F4B3044E30D2}"/>
              </a:ext>
            </a:extLst>
          </p:cNvPr>
          <p:cNvSpPr txBox="1"/>
          <p:nvPr/>
        </p:nvSpPr>
        <p:spPr>
          <a:xfrm>
            <a:off x="7261469" y="2990088"/>
            <a:ext cx="4325111" cy="341632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r>
              <a:rPr lang="en-GB" b="1">
                <a:latin typeface="Century Gothic" panose="020B0502020202020204" pitchFamily="34" charset="0"/>
              </a:rPr>
              <a:t>Why do Muslims take part?</a:t>
            </a:r>
          </a:p>
          <a:p>
            <a:endParaRPr lang="en-GB" b="1">
              <a:latin typeface="Century Gothic" panose="020B0502020202020204" pitchFamily="34" charset="0"/>
            </a:endParaRPr>
          </a:p>
          <a:p>
            <a:pPr marL="285750" indent="-285750">
              <a:buFont typeface="Arial" panose="020B0604020202020204" pitchFamily="34" charset="0"/>
              <a:buChar char="•"/>
            </a:pPr>
            <a:r>
              <a:rPr lang="en-GB">
                <a:latin typeface="Century Gothic" panose="020B0502020202020204" pitchFamily="34" charset="0"/>
              </a:rPr>
              <a:t>It is one of the Five Pillars of Islam, meaning it is a duty.</a:t>
            </a:r>
          </a:p>
          <a:p>
            <a:pPr marL="285750" indent="-285750">
              <a:buFont typeface="Arial" panose="020B0604020202020204" pitchFamily="34" charset="0"/>
              <a:buChar char="•"/>
            </a:pPr>
            <a:endParaRPr lang="en-GB">
              <a:latin typeface="Century Gothic" panose="020B0502020202020204" pitchFamily="34" charset="0"/>
            </a:endParaRPr>
          </a:p>
          <a:p>
            <a:pPr marL="285750" indent="-285750">
              <a:buFont typeface="Arial" panose="020B0604020202020204" pitchFamily="34" charset="0"/>
              <a:buChar char="•"/>
            </a:pPr>
            <a:r>
              <a:rPr lang="en-GB">
                <a:latin typeface="Century Gothic" panose="020B0502020202020204" pitchFamily="34" charset="0"/>
              </a:rPr>
              <a:t>The Qur’an states that “fasting is prescribed to you”.</a:t>
            </a:r>
          </a:p>
          <a:p>
            <a:pPr marL="285750" indent="-285750">
              <a:buFont typeface="Arial" panose="020B0604020202020204" pitchFamily="34" charset="0"/>
              <a:buChar char="•"/>
            </a:pPr>
            <a:endParaRPr lang="en-GB">
              <a:latin typeface="Century Gothic" panose="020B0502020202020204" pitchFamily="34" charset="0"/>
            </a:endParaRPr>
          </a:p>
          <a:p>
            <a:pPr marL="285750" indent="-285750">
              <a:buFont typeface="Arial" panose="020B0604020202020204" pitchFamily="34" charset="0"/>
              <a:buChar char="•"/>
            </a:pPr>
            <a:r>
              <a:rPr lang="en-GB">
                <a:latin typeface="Century Gothic" panose="020B0502020202020204" pitchFamily="34" charset="0"/>
              </a:rPr>
              <a:t>To understand how the poor feel and show sympathy (then make a donation to charity after Ramadan is over).</a:t>
            </a:r>
          </a:p>
        </p:txBody>
      </p:sp>
      <p:sp>
        <p:nvSpPr>
          <p:cNvPr id="7" name="TextBox 6">
            <a:extLst>
              <a:ext uri="{FF2B5EF4-FFF2-40B4-BE49-F238E27FC236}">
                <a16:creationId xmlns:a16="http://schemas.microsoft.com/office/drawing/2014/main" id="{F5FFEFDF-304A-BB4B-8CFA-770E71D71193}"/>
              </a:ext>
            </a:extLst>
          </p:cNvPr>
          <p:cNvSpPr txBox="1"/>
          <p:nvPr/>
        </p:nvSpPr>
        <p:spPr>
          <a:xfrm>
            <a:off x="285369" y="1328095"/>
            <a:ext cx="6417183" cy="553997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spAutoFit/>
          </a:bodyPr>
          <a:lstStyle/>
          <a:p>
            <a:pPr marL="285750" indent="-285750">
              <a:buFont typeface="Arial" panose="020B0604020202020204" pitchFamily="34" charset="0"/>
              <a:buChar char="•"/>
            </a:pPr>
            <a:r>
              <a:rPr lang="en-GB">
                <a:latin typeface="Century Gothic" panose="020B0502020202020204" pitchFamily="34" charset="0"/>
              </a:rPr>
              <a:t>Sawm is one of the pillars of Islam. This is the Muslim duty to fast during the Islamic month of Ramadan.</a:t>
            </a:r>
          </a:p>
          <a:p>
            <a:pPr marL="285750" indent="-285750">
              <a:buFont typeface="Arial" panose="020B0604020202020204" pitchFamily="34" charset="0"/>
              <a:buChar char="•"/>
            </a:pPr>
            <a:endParaRPr lang="en-GB">
              <a:latin typeface="Century Gothic" panose="020B0502020202020204" pitchFamily="34" charset="0"/>
            </a:endParaRPr>
          </a:p>
          <a:p>
            <a:pPr marL="285750" indent="-285750">
              <a:buFont typeface="Arial" panose="020B0604020202020204" pitchFamily="34" charset="0"/>
              <a:buChar char="•"/>
            </a:pPr>
            <a:r>
              <a:rPr lang="en-GB">
                <a:latin typeface="Century Gothic"/>
              </a:rPr>
              <a:t>This year, </a:t>
            </a:r>
            <a:r>
              <a:rPr lang="en-GB" sz="2400" b="1">
                <a:latin typeface="Century Gothic"/>
              </a:rPr>
              <a:t>Ramadan begins in the UK on Thursday 23</a:t>
            </a:r>
            <a:r>
              <a:rPr lang="en-GB" sz="2400" b="1" baseline="30000">
                <a:latin typeface="Century Gothic"/>
              </a:rPr>
              <a:t>rd</a:t>
            </a:r>
            <a:r>
              <a:rPr lang="en-GB" sz="2400" b="1">
                <a:latin typeface="Century Gothic"/>
              </a:rPr>
              <a:t> March</a:t>
            </a:r>
            <a:r>
              <a:rPr lang="en-GB">
                <a:latin typeface="Century Gothic"/>
              </a:rPr>
              <a:t>. From this day, Muslims will fast (not eat or drink) during the daylight hours. During this month, Muslims may also spend more time at the Mosque, read the Qur’an more, or perform more prayers.</a:t>
            </a:r>
          </a:p>
          <a:p>
            <a:pPr marL="285750" indent="-285750">
              <a:buFont typeface="Arial" panose="020B0604020202020204" pitchFamily="34" charset="0"/>
              <a:buChar char="•"/>
            </a:pPr>
            <a:endParaRPr lang="en-GB">
              <a:latin typeface="Century Gothic" panose="020B0502020202020204" pitchFamily="34" charset="0"/>
            </a:endParaRPr>
          </a:p>
          <a:p>
            <a:pPr marL="285750" indent="-285750">
              <a:buFont typeface="Arial" panose="020B0604020202020204" pitchFamily="34" charset="0"/>
              <a:buChar char="•"/>
            </a:pPr>
            <a:r>
              <a:rPr lang="en-GB">
                <a:latin typeface="Century Gothic"/>
              </a:rPr>
              <a:t>Many Muslims will also avoid some of life’s luxuries e.g. wearing make-up or listening to music.</a:t>
            </a:r>
          </a:p>
          <a:p>
            <a:pPr marL="285750" indent="-285750">
              <a:buFont typeface="Arial" panose="020B0604020202020204" pitchFamily="34" charset="0"/>
              <a:buChar char="•"/>
            </a:pPr>
            <a:endParaRPr lang="en-GB">
              <a:latin typeface="Century Gothic" panose="020B0502020202020204" pitchFamily="34" charset="0"/>
            </a:endParaRPr>
          </a:p>
          <a:p>
            <a:pPr marL="285750" indent="-285750">
              <a:buFont typeface="Arial" panose="020B0604020202020204" pitchFamily="34" charset="0"/>
              <a:buChar char="•"/>
            </a:pPr>
            <a:endParaRPr lang="en-GB">
              <a:latin typeface="Century Gothic" panose="020B0502020202020204" pitchFamily="34" charset="0"/>
            </a:endParaRPr>
          </a:p>
          <a:p>
            <a:pPr marL="285750" indent="-285750">
              <a:buFont typeface="Arial" panose="020B0604020202020204" pitchFamily="34" charset="0"/>
              <a:buChar char="•"/>
            </a:pPr>
            <a:r>
              <a:rPr lang="en-GB">
                <a:latin typeface="Century Gothic"/>
              </a:rPr>
              <a:t>As a College, we can support our Muslim students/staff by educating ourselves about Ramadan and the Islamic faith, and being sensitive to their requirements. You should also not offer them food/drink out of consideration and respect.</a:t>
            </a:r>
          </a:p>
        </p:txBody>
      </p:sp>
    </p:spTree>
    <p:extLst>
      <p:ext uri="{BB962C8B-B14F-4D97-AF65-F5344CB8AC3E}">
        <p14:creationId xmlns:p14="http://schemas.microsoft.com/office/powerpoint/2010/main" val="86874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38E16553-A26D-B459-1528-52B688DD1B64}"/>
              </a:ext>
            </a:extLst>
          </p:cNvPr>
          <p:cNvSpPr txBox="1"/>
          <p:nvPr/>
        </p:nvSpPr>
        <p:spPr>
          <a:xfrm>
            <a:off x="157262" y="1397861"/>
            <a:ext cx="839541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Tx/>
              <a:buSzTx/>
              <a:buFont typeface="Arial,Sans-Serif"/>
              <a:buChar char="•"/>
              <a:tabLst/>
              <a:defRPr/>
            </a:pPr>
            <a:endParaRPr lang="en-US" sz="2400" b="0" i="0" u="none" strike="noStrike" kern="1200" cap="none" spc="0" normalizeH="0" baseline="0" noProof="0">
              <a:ln>
                <a:noFill/>
              </a:ln>
              <a:effectLst/>
              <a:uLnTx/>
              <a:uFillTx/>
              <a:latin typeface="Trebuchet MS" panose="020B0603020202020204"/>
            </a:endParaRPr>
          </a:p>
        </p:txBody>
      </p:sp>
      <p:sp>
        <p:nvSpPr>
          <p:cNvPr id="6" name="TextBox 3">
            <a:extLst>
              <a:ext uri="{FF2B5EF4-FFF2-40B4-BE49-F238E27FC236}">
                <a16:creationId xmlns:a16="http://schemas.microsoft.com/office/drawing/2014/main" id="{A4E42E6F-31D3-DFC7-96D8-27A018D4D35E}"/>
              </a:ext>
            </a:extLst>
          </p:cNvPr>
          <p:cNvSpPr txBox="1"/>
          <p:nvPr/>
        </p:nvSpPr>
        <p:spPr>
          <a:xfrm>
            <a:off x="157262" y="240476"/>
            <a:ext cx="11014261" cy="830997"/>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sz="4800" b="1">
                <a:solidFill>
                  <a:schemeClr val="bg1"/>
                </a:solidFill>
                <a:latin typeface="Calibri"/>
                <a:cs typeface="Calibri"/>
              </a:rPr>
              <a:t>Fundraising Friday</a:t>
            </a:r>
            <a:endParaRPr lang="en-GB" sz="4800" b="1"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pic>
        <p:nvPicPr>
          <p:cNvPr id="2" name="Picture 2" descr="A picture containing text, clipart&#10;&#10;Description automatically generated">
            <a:extLst>
              <a:ext uri="{FF2B5EF4-FFF2-40B4-BE49-F238E27FC236}">
                <a16:creationId xmlns:a16="http://schemas.microsoft.com/office/drawing/2014/main" id="{8601240C-386A-D5EA-641B-F9F70A783294}"/>
              </a:ext>
            </a:extLst>
          </p:cNvPr>
          <p:cNvPicPr>
            <a:picLocks noChangeAspect="1"/>
          </p:cNvPicPr>
          <p:nvPr/>
        </p:nvPicPr>
        <p:blipFill>
          <a:blip r:embed="rId2"/>
          <a:stretch>
            <a:fillRect/>
          </a:stretch>
        </p:blipFill>
        <p:spPr>
          <a:xfrm>
            <a:off x="10201841" y="5047120"/>
            <a:ext cx="1952626" cy="1684473"/>
          </a:xfrm>
          <a:prstGeom prst="rect">
            <a:avLst/>
          </a:prstGeom>
        </p:spPr>
      </p:pic>
      <p:sp>
        <p:nvSpPr>
          <p:cNvPr id="3" name="TextBox 2">
            <a:extLst>
              <a:ext uri="{FF2B5EF4-FFF2-40B4-BE49-F238E27FC236}">
                <a16:creationId xmlns:a16="http://schemas.microsoft.com/office/drawing/2014/main" id="{84BAA816-CE17-09A7-8144-3478F8EB3BFD}"/>
              </a:ext>
            </a:extLst>
          </p:cNvPr>
          <p:cNvSpPr txBox="1"/>
          <p:nvPr/>
        </p:nvSpPr>
        <p:spPr>
          <a:xfrm>
            <a:off x="695695" y="1628898"/>
            <a:ext cx="85017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sp>
        <p:nvSpPr>
          <p:cNvPr id="5" name="TextBox 4">
            <a:extLst>
              <a:ext uri="{FF2B5EF4-FFF2-40B4-BE49-F238E27FC236}">
                <a16:creationId xmlns:a16="http://schemas.microsoft.com/office/drawing/2014/main" id="{73A74F06-1DC1-769B-E89A-E81633668810}"/>
              </a:ext>
            </a:extLst>
          </p:cNvPr>
          <p:cNvSpPr txBox="1"/>
          <p:nvPr/>
        </p:nvSpPr>
        <p:spPr>
          <a:xfrm>
            <a:off x="513212" y="1453017"/>
            <a:ext cx="9830950"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t>Total Update:</a:t>
            </a:r>
            <a:endParaRPr lang="en-US"/>
          </a:p>
          <a:p>
            <a:endParaRPr lang="en-GB" sz="4000"/>
          </a:p>
          <a:p>
            <a:r>
              <a:rPr lang="en-GB" sz="4000"/>
              <a:t>£211 from the sale of buns and biscuits</a:t>
            </a:r>
          </a:p>
          <a:p>
            <a:r>
              <a:rPr lang="en-GB" sz="4000"/>
              <a:t>£270.47 loose change and raffle</a:t>
            </a:r>
          </a:p>
          <a:p>
            <a:r>
              <a:rPr lang="en-GB" sz="4000"/>
              <a:t>£1400 so far from the Danceathon</a:t>
            </a:r>
          </a:p>
          <a:p>
            <a:endParaRPr lang="en-GB" sz="4000"/>
          </a:p>
          <a:p>
            <a:r>
              <a:rPr lang="en-GB" sz="4000"/>
              <a:t>A huge thank you!</a:t>
            </a:r>
          </a:p>
          <a:p>
            <a:endParaRPr lang="en-GB" sz="4000"/>
          </a:p>
          <a:p>
            <a:endParaRPr lang="en-GB" sz="4000"/>
          </a:p>
          <a:p>
            <a:endParaRPr lang="en-GB" sz="4800"/>
          </a:p>
        </p:txBody>
      </p:sp>
      <p:pic>
        <p:nvPicPr>
          <p:cNvPr id="8" name="Picture 2" descr="Diagram&#10;&#10;Description automatically generated">
            <a:extLst>
              <a:ext uri="{FF2B5EF4-FFF2-40B4-BE49-F238E27FC236}">
                <a16:creationId xmlns:a16="http://schemas.microsoft.com/office/drawing/2014/main" id="{AB214E91-03F2-F1E9-3067-0136DA57C792}"/>
              </a:ext>
            </a:extLst>
          </p:cNvPr>
          <p:cNvPicPr>
            <a:picLocks noChangeAspect="1"/>
          </p:cNvPicPr>
          <p:nvPr/>
        </p:nvPicPr>
        <p:blipFill>
          <a:blip r:embed="rId3"/>
          <a:stretch>
            <a:fillRect/>
          </a:stretch>
        </p:blipFill>
        <p:spPr>
          <a:xfrm>
            <a:off x="9934009" y="1401848"/>
            <a:ext cx="2170069" cy="2075064"/>
          </a:xfrm>
          <a:prstGeom prst="rect">
            <a:avLst/>
          </a:prstGeom>
        </p:spPr>
      </p:pic>
    </p:spTree>
    <p:extLst>
      <p:ext uri="{BB962C8B-B14F-4D97-AF65-F5344CB8AC3E}">
        <p14:creationId xmlns:p14="http://schemas.microsoft.com/office/powerpoint/2010/main" val="1904655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38E16553-A26D-B459-1528-52B688DD1B64}"/>
              </a:ext>
            </a:extLst>
          </p:cNvPr>
          <p:cNvSpPr txBox="1"/>
          <p:nvPr/>
        </p:nvSpPr>
        <p:spPr>
          <a:xfrm>
            <a:off x="157262" y="1397861"/>
            <a:ext cx="839541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Tx/>
              <a:buSzTx/>
              <a:buFont typeface="Arial,Sans-Serif"/>
              <a:buChar char="•"/>
              <a:tabLst/>
              <a:defRPr/>
            </a:pPr>
            <a:endParaRPr lang="en-US" sz="2400" b="0" i="0" u="none" strike="noStrike" kern="1200" cap="none" spc="0" normalizeH="0" baseline="0" noProof="0">
              <a:ln>
                <a:noFill/>
              </a:ln>
              <a:effectLst/>
              <a:uLnTx/>
              <a:uFillTx/>
              <a:latin typeface="Trebuchet MS" panose="020B0603020202020204"/>
            </a:endParaRPr>
          </a:p>
        </p:txBody>
      </p:sp>
      <p:sp>
        <p:nvSpPr>
          <p:cNvPr id="6" name="TextBox 3">
            <a:extLst>
              <a:ext uri="{FF2B5EF4-FFF2-40B4-BE49-F238E27FC236}">
                <a16:creationId xmlns:a16="http://schemas.microsoft.com/office/drawing/2014/main" id="{A4E42E6F-31D3-DFC7-96D8-27A018D4D35E}"/>
              </a:ext>
            </a:extLst>
          </p:cNvPr>
          <p:cNvSpPr txBox="1"/>
          <p:nvPr/>
        </p:nvSpPr>
        <p:spPr>
          <a:xfrm>
            <a:off x="157262" y="240476"/>
            <a:ext cx="11014261" cy="830997"/>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sz="4800" b="1">
                <a:solidFill>
                  <a:schemeClr val="bg1"/>
                </a:solidFill>
                <a:latin typeface="Calibri"/>
                <a:cs typeface="Calibri"/>
              </a:rPr>
              <a:t>Horizon Litter Pick – Thursday lunchtime</a:t>
            </a:r>
            <a:endParaRPr lang="en-US">
              <a:solidFill>
                <a:schemeClr val="bg1"/>
              </a:solidFill>
            </a:endParaRPr>
          </a:p>
        </p:txBody>
      </p:sp>
      <p:sp>
        <p:nvSpPr>
          <p:cNvPr id="3" name="TextBox 2">
            <a:extLst>
              <a:ext uri="{FF2B5EF4-FFF2-40B4-BE49-F238E27FC236}">
                <a16:creationId xmlns:a16="http://schemas.microsoft.com/office/drawing/2014/main" id="{84BAA816-CE17-09A7-8144-3478F8EB3BFD}"/>
              </a:ext>
            </a:extLst>
          </p:cNvPr>
          <p:cNvSpPr txBox="1"/>
          <p:nvPr/>
        </p:nvSpPr>
        <p:spPr>
          <a:xfrm>
            <a:off x="695695" y="1628898"/>
            <a:ext cx="85017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sp>
        <p:nvSpPr>
          <p:cNvPr id="5" name="TextBox 4">
            <a:extLst>
              <a:ext uri="{FF2B5EF4-FFF2-40B4-BE49-F238E27FC236}">
                <a16:creationId xmlns:a16="http://schemas.microsoft.com/office/drawing/2014/main" id="{73A74F06-1DC1-769B-E89A-E81633668810}"/>
              </a:ext>
            </a:extLst>
          </p:cNvPr>
          <p:cNvSpPr txBox="1"/>
          <p:nvPr/>
        </p:nvSpPr>
        <p:spPr>
          <a:xfrm>
            <a:off x="320417" y="1443836"/>
            <a:ext cx="9133216"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Tomorrow lunchtime we will be tidying up the college site and therefore taking part in the 'Great British Spring Clean'</a:t>
            </a:r>
            <a:endParaRPr lang="en-US" sz="2400"/>
          </a:p>
          <a:p>
            <a:endParaRPr lang="en-GB" sz="2400"/>
          </a:p>
          <a:p>
            <a:r>
              <a:rPr lang="en-GB" sz="2400"/>
              <a:t>It's simple, at lunchtime you can support by collecting a litter picker and working with staff to tidy up our site.</a:t>
            </a:r>
          </a:p>
          <a:p>
            <a:endParaRPr lang="en-GB" sz="2400"/>
          </a:p>
          <a:p>
            <a:r>
              <a:rPr lang="en-GB" sz="2400"/>
              <a:t>Members of the eco-group and student council will be going out into the community during the morning to tidy up our local area.</a:t>
            </a:r>
          </a:p>
          <a:p>
            <a:endParaRPr lang="en-GB" sz="2400"/>
          </a:p>
          <a:p>
            <a:r>
              <a:rPr lang="en-GB" sz="2400"/>
              <a:t>How many bags of rubbish can we collectively fill?</a:t>
            </a:r>
          </a:p>
          <a:p>
            <a:endParaRPr lang="en-GB"/>
          </a:p>
          <a:p>
            <a:endParaRPr lang="en-GB"/>
          </a:p>
          <a:p>
            <a:endParaRPr lang="en-GB" sz="2400"/>
          </a:p>
          <a:p>
            <a:endParaRPr lang="en-GB" sz="2400"/>
          </a:p>
          <a:p>
            <a:endParaRPr lang="en-GB" sz="2400"/>
          </a:p>
          <a:p>
            <a:endParaRPr lang="en-GB" sz="2400"/>
          </a:p>
        </p:txBody>
      </p:sp>
      <p:pic>
        <p:nvPicPr>
          <p:cNvPr id="7" name="Picture 8">
            <a:extLst>
              <a:ext uri="{FF2B5EF4-FFF2-40B4-BE49-F238E27FC236}">
                <a16:creationId xmlns:a16="http://schemas.microsoft.com/office/drawing/2014/main" id="{6D546D11-4826-0C5E-1501-1DC808FBCA7E}"/>
              </a:ext>
            </a:extLst>
          </p:cNvPr>
          <p:cNvPicPr>
            <a:picLocks noChangeAspect="1"/>
          </p:cNvPicPr>
          <p:nvPr/>
        </p:nvPicPr>
        <p:blipFill>
          <a:blip r:embed="rId2"/>
          <a:stretch>
            <a:fillRect/>
          </a:stretch>
        </p:blipFill>
        <p:spPr>
          <a:xfrm>
            <a:off x="9314761" y="4013157"/>
            <a:ext cx="2743200" cy="1567543"/>
          </a:xfrm>
          <a:prstGeom prst="rect">
            <a:avLst/>
          </a:prstGeom>
        </p:spPr>
      </p:pic>
      <p:pic>
        <p:nvPicPr>
          <p:cNvPr id="9" name="Picture 9" descr="A picture containing text, outdoor, sign&#10;&#10;Description automatically generated">
            <a:extLst>
              <a:ext uri="{FF2B5EF4-FFF2-40B4-BE49-F238E27FC236}">
                <a16:creationId xmlns:a16="http://schemas.microsoft.com/office/drawing/2014/main" id="{5B600F5B-ECB5-6D70-4A97-91071A5CFA44}"/>
              </a:ext>
            </a:extLst>
          </p:cNvPr>
          <p:cNvPicPr>
            <a:picLocks noChangeAspect="1"/>
          </p:cNvPicPr>
          <p:nvPr/>
        </p:nvPicPr>
        <p:blipFill>
          <a:blip r:embed="rId3"/>
          <a:stretch>
            <a:fillRect/>
          </a:stretch>
        </p:blipFill>
        <p:spPr>
          <a:xfrm>
            <a:off x="-4400" y="5750034"/>
            <a:ext cx="6314501" cy="1132345"/>
          </a:xfrm>
          <a:prstGeom prst="rect">
            <a:avLst/>
          </a:prstGeom>
        </p:spPr>
      </p:pic>
      <p:sp>
        <p:nvSpPr>
          <p:cNvPr id="11" name="Arrow: Left 10">
            <a:extLst>
              <a:ext uri="{FF2B5EF4-FFF2-40B4-BE49-F238E27FC236}">
                <a16:creationId xmlns:a16="http://schemas.microsoft.com/office/drawing/2014/main" id="{CCA43626-3A20-338E-0359-3EC8D1D26193}"/>
              </a:ext>
            </a:extLst>
          </p:cNvPr>
          <p:cNvSpPr/>
          <p:nvPr/>
        </p:nvSpPr>
        <p:spPr>
          <a:xfrm>
            <a:off x="5664505" y="5168747"/>
            <a:ext cx="5793036" cy="17994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Our individual actions can have a </a:t>
            </a:r>
            <a:r>
              <a:rPr lang="en-GB" sz="2000" b="1"/>
              <a:t>huge </a:t>
            </a:r>
            <a:r>
              <a:rPr lang="en-GB" sz="1600"/>
              <a:t>impact. </a:t>
            </a:r>
            <a:endParaRPr lang="en-US"/>
          </a:p>
          <a:p>
            <a:pPr algn="ctr"/>
            <a:r>
              <a:rPr lang="en-GB" sz="1600"/>
              <a:t>This is the total amount of litter across the country that has so far been pledged to be cleaned up. </a:t>
            </a:r>
            <a:endParaRPr lang="en-GB"/>
          </a:p>
        </p:txBody>
      </p:sp>
      <p:pic>
        <p:nvPicPr>
          <p:cNvPr id="8" name="Picture 15" descr="Diagram&#10;&#10;Description automatically generated">
            <a:extLst>
              <a:ext uri="{FF2B5EF4-FFF2-40B4-BE49-F238E27FC236}">
                <a16:creationId xmlns:a16="http://schemas.microsoft.com/office/drawing/2014/main" id="{B8E42945-1D12-780E-59FC-6799AF6ADF99}"/>
              </a:ext>
            </a:extLst>
          </p:cNvPr>
          <p:cNvPicPr>
            <a:picLocks noChangeAspect="1"/>
          </p:cNvPicPr>
          <p:nvPr/>
        </p:nvPicPr>
        <p:blipFill>
          <a:blip r:embed="rId4"/>
          <a:stretch>
            <a:fillRect/>
          </a:stretch>
        </p:blipFill>
        <p:spPr>
          <a:xfrm>
            <a:off x="9540811" y="1240001"/>
            <a:ext cx="2066632" cy="2912560"/>
          </a:xfrm>
          <a:prstGeom prst="rect">
            <a:avLst/>
          </a:prstGeom>
        </p:spPr>
      </p:pic>
    </p:spTree>
    <p:extLst>
      <p:ext uri="{BB962C8B-B14F-4D97-AF65-F5344CB8AC3E}">
        <p14:creationId xmlns:p14="http://schemas.microsoft.com/office/powerpoint/2010/main" val="1518397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9AF52A-B24C-E297-F766-F931C0B91E08}"/>
              </a:ext>
            </a:extLst>
          </p:cNvPr>
          <p:cNvSpPr/>
          <p:nvPr/>
        </p:nvSpPr>
        <p:spPr>
          <a:xfrm>
            <a:off x="0" y="0"/>
            <a:ext cx="12192000" cy="6872015"/>
          </a:xfrm>
          <a:prstGeom prst="rect">
            <a:avLst/>
          </a:prstGeom>
          <a:solidFill>
            <a:srgbClr val="8CCC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8E147DC-2C3C-0E72-A571-18F345A61C07}"/>
              </a:ext>
            </a:extLst>
          </p:cNvPr>
          <p:cNvPicPr>
            <a:picLocks noChangeAspect="1"/>
          </p:cNvPicPr>
          <p:nvPr/>
        </p:nvPicPr>
        <p:blipFill>
          <a:blip r:embed="rId2"/>
          <a:stretch>
            <a:fillRect/>
          </a:stretch>
        </p:blipFill>
        <p:spPr>
          <a:xfrm>
            <a:off x="1243533" y="1"/>
            <a:ext cx="9704934" cy="6858000"/>
          </a:xfrm>
          <a:prstGeom prst="rect">
            <a:avLst/>
          </a:prstGeom>
        </p:spPr>
      </p:pic>
    </p:spTree>
    <p:extLst>
      <p:ext uri="{BB962C8B-B14F-4D97-AF65-F5344CB8AC3E}">
        <p14:creationId xmlns:p14="http://schemas.microsoft.com/office/powerpoint/2010/main" val="1428960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2DFD72-4129-214C-EEC1-B2ADFF0E3B58}"/>
              </a:ext>
            </a:extLst>
          </p:cNvPr>
          <p:cNvSpPr txBox="1"/>
          <p:nvPr/>
        </p:nvSpPr>
        <p:spPr>
          <a:xfrm>
            <a:off x="193141" y="1519056"/>
            <a:ext cx="7420759" cy="64633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GB"/>
          </a:p>
          <a:p>
            <a:endParaRPr lang="en-GB"/>
          </a:p>
        </p:txBody>
      </p:sp>
      <p:sp>
        <p:nvSpPr>
          <p:cNvPr id="3" name="TextBox 2">
            <a:extLst>
              <a:ext uri="{FF2B5EF4-FFF2-40B4-BE49-F238E27FC236}">
                <a16:creationId xmlns:a16="http://schemas.microsoft.com/office/drawing/2014/main" id="{C5A3CD3C-0622-6784-0166-4308376CD1B4}"/>
              </a:ext>
            </a:extLst>
          </p:cNvPr>
          <p:cNvSpPr txBox="1"/>
          <p:nvPr/>
        </p:nvSpPr>
        <p:spPr>
          <a:xfrm>
            <a:off x="138546" y="84284"/>
            <a:ext cx="96340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5400" b="1">
                <a:solidFill>
                  <a:srgbClr val="FFFFFF"/>
                </a:solidFill>
                <a:latin typeface="Calibri"/>
                <a:cs typeface="Calibri"/>
              </a:rPr>
              <a:t>Reading Rewards</a:t>
            </a:r>
            <a:endParaRPr kumimoji="0" lang="en-US" sz="5400" b="1" i="0" u="none" strike="noStrike" kern="1200" cap="none" spc="0" normalizeH="0" baseline="0" noProof="0">
              <a:ln>
                <a:noFill/>
              </a:ln>
              <a:solidFill>
                <a:srgbClr val="FFFFFF"/>
              </a:solidFill>
              <a:effectLst/>
              <a:uLnTx/>
              <a:uFillTx/>
              <a:latin typeface="Calibri"/>
              <a:ea typeface="+mn-ea"/>
              <a:cs typeface="Calibri"/>
            </a:endParaRPr>
          </a:p>
        </p:txBody>
      </p:sp>
      <p:pic>
        <p:nvPicPr>
          <p:cNvPr id="5" name="Picture 5" descr="Graphical user interface&#10;&#10;Description automatically generated">
            <a:extLst>
              <a:ext uri="{FF2B5EF4-FFF2-40B4-BE49-F238E27FC236}">
                <a16:creationId xmlns:a16="http://schemas.microsoft.com/office/drawing/2014/main" id="{87845095-4FC1-76CF-4899-912C34860361}"/>
              </a:ext>
            </a:extLst>
          </p:cNvPr>
          <p:cNvPicPr>
            <a:picLocks noChangeAspect="1"/>
          </p:cNvPicPr>
          <p:nvPr/>
        </p:nvPicPr>
        <p:blipFill>
          <a:blip r:embed="rId2"/>
          <a:stretch>
            <a:fillRect/>
          </a:stretch>
        </p:blipFill>
        <p:spPr>
          <a:xfrm>
            <a:off x="289503" y="1114977"/>
            <a:ext cx="3386482" cy="5542038"/>
          </a:xfrm>
          <a:prstGeom prst="rect">
            <a:avLst/>
          </a:prstGeom>
        </p:spPr>
      </p:pic>
      <p:graphicFrame>
        <p:nvGraphicFramePr>
          <p:cNvPr id="7" name="Table 6">
            <a:extLst>
              <a:ext uri="{FF2B5EF4-FFF2-40B4-BE49-F238E27FC236}">
                <a16:creationId xmlns:a16="http://schemas.microsoft.com/office/drawing/2014/main" id="{7745ECED-BFA0-11A2-2D7E-30EC960EA2BA}"/>
              </a:ext>
            </a:extLst>
          </p:cNvPr>
          <p:cNvGraphicFramePr>
            <a:graphicFrameLocks noGrp="1"/>
          </p:cNvGraphicFramePr>
          <p:nvPr>
            <p:extLst>
              <p:ext uri="{D42A27DB-BD31-4B8C-83A1-F6EECF244321}">
                <p14:modId xmlns:p14="http://schemas.microsoft.com/office/powerpoint/2010/main" val="1351851320"/>
              </p:ext>
            </p:extLst>
          </p:nvPr>
        </p:nvGraphicFramePr>
        <p:xfrm>
          <a:off x="3906762" y="4487333"/>
          <a:ext cx="5458798" cy="2214543"/>
        </p:xfrm>
        <a:graphic>
          <a:graphicData uri="http://schemas.openxmlformats.org/drawingml/2006/table">
            <a:tbl>
              <a:tblPr firstRow="1" bandRow="1">
                <a:tableStyleId>{5940675A-B579-460E-94D1-54222C63F5DA}</a:tableStyleId>
              </a:tblPr>
              <a:tblGrid>
                <a:gridCol w="1717523">
                  <a:extLst>
                    <a:ext uri="{9D8B030D-6E8A-4147-A177-3AD203B41FA5}">
                      <a16:colId xmlns:a16="http://schemas.microsoft.com/office/drawing/2014/main" val="3390737792"/>
                    </a:ext>
                  </a:extLst>
                </a:gridCol>
                <a:gridCol w="3741275">
                  <a:extLst>
                    <a:ext uri="{9D8B030D-6E8A-4147-A177-3AD203B41FA5}">
                      <a16:colId xmlns:a16="http://schemas.microsoft.com/office/drawing/2014/main" val="4089312207"/>
                    </a:ext>
                  </a:extLst>
                </a:gridCol>
              </a:tblGrid>
              <a:tr h="602201">
                <a:tc>
                  <a:txBody>
                    <a:bodyPr/>
                    <a:lstStyle/>
                    <a:p>
                      <a:pPr fontAlgn="base"/>
                      <a:r>
                        <a:rPr lang="en-US" sz="1400" b="1">
                          <a:effectLst/>
                        </a:rPr>
                        <a:t>For each book you read...​​</a:t>
                      </a:r>
                    </a:p>
                  </a:txBody>
                  <a:tcPr>
                    <a:solidFill>
                      <a:schemeClr val="bg1">
                        <a:lumMod val="95000"/>
                      </a:schemeClr>
                    </a:solidFill>
                  </a:tcPr>
                </a:tc>
                <a:tc>
                  <a:txBody>
                    <a:bodyPr/>
                    <a:lstStyle/>
                    <a:p>
                      <a:pPr fontAlgn="base"/>
                      <a:r>
                        <a:rPr lang="en-US" sz="1400">
                          <a:effectLst/>
                        </a:rPr>
                        <a:t>Your teacher/the Librarian will give you 5 achievement points. ​​</a:t>
                      </a:r>
                    </a:p>
                  </a:txBody>
                  <a:tcPr>
                    <a:solidFill>
                      <a:schemeClr val="bg1">
                        <a:lumMod val="95000"/>
                      </a:schemeClr>
                    </a:solidFill>
                  </a:tcPr>
                </a:tc>
                <a:extLst>
                  <a:ext uri="{0D108BD9-81ED-4DB2-BD59-A6C34878D82A}">
                    <a16:rowId xmlns:a16="http://schemas.microsoft.com/office/drawing/2014/main" val="376644006"/>
                  </a:ext>
                </a:extLst>
              </a:tr>
              <a:tr h="806171">
                <a:tc>
                  <a:txBody>
                    <a:bodyPr/>
                    <a:lstStyle/>
                    <a:p>
                      <a:pPr fontAlgn="base"/>
                      <a:r>
                        <a:rPr lang="en-US" sz="1400" b="1">
                          <a:effectLst/>
                        </a:rPr>
                        <a:t>When you've completed your </a:t>
                      </a:r>
                      <a:endParaRPr lang="en-US"/>
                    </a:p>
                    <a:p>
                      <a:pPr lvl="0">
                        <a:buNone/>
                      </a:pPr>
                      <a:r>
                        <a:rPr lang="en-US" sz="1400" b="1">
                          <a:effectLst/>
                        </a:rPr>
                        <a:t>card...​​</a:t>
                      </a:r>
                    </a:p>
                  </a:txBody>
                  <a:tcPr>
                    <a:solidFill>
                      <a:schemeClr val="bg1">
                        <a:lumMod val="95000"/>
                      </a:schemeClr>
                    </a:solidFill>
                  </a:tcPr>
                </a:tc>
                <a:tc>
                  <a:txBody>
                    <a:bodyPr/>
                    <a:lstStyle/>
                    <a:p>
                      <a:pPr fontAlgn="base"/>
                      <a:r>
                        <a:rPr lang="en-US" sz="1400">
                          <a:effectLst/>
                        </a:rPr>
                        <a:t>Bring it to the Library to receive a certificate and a token for the vending machine. ​</a:t>
                      </a:r>
                    </a:p>
                  </a:txBody>
                  <a:tcPr>
                    <a:solidFill>
                      <a:schemeClr val="bg1">
                        <a:lumMod val="95000"/>
                      </a:schemeClr>
                    </a:solidFill>
                  </a:tcPr>
                </a:tc>
                <a:extLst>
                  <a:ext uri="{0D108BD9-81ED-4DB2-BD59-A6C34878D82A}">
                    <a16:rowId xmlns:a16="http://schemas.microsoft.com/office/drawing/2014/main" val="3390273034"/>
                  </a:ext>
                </a:extLst>
              </a:tr>
              <a:tr h="806171">
                <a:tc>
                  <a:txBody>
                    <a:bodyPr/>
                    <a:lstStyle/>
                    <a:p>
                      <a:pPr fontAlgn="base"/>
                      <a:r>
                        <a:rPr lang="en-US" sz="1400" b="1">
                          <a:effectLst/>
                        </a:rPr>
                        <a:t>If you complete </a:t>
                      </a:r>
                      <a:r>
                        <a:rPr lang="en-US" sz="1400" b="1" err="1">
                          <a:effectLst/>
                        </a:rPr>
                        <a:t>anothercard</a:t>
                      </a:r>
                      <a:r>
                        <a:rPr lang="en-US" sz="1400" b="1">
                          <a:effectLst/>
                        </a:rPr>
                        <a:t>...​​</a:t>
                      </a:r>
                    </a:p>
                  </a:txBody>
                  <a:tcPr>
                    <a:solidFill>
                      <a:schemeClr val="bg1">
                        <a:lumMod val="95000"/>
                      </a:schemeClr>
                    </a:solidFill>
                  </a:tcPr>
                </a:tc>
                <a:tc>
                  <a:txBody>
                    <a:bodyPr/>
                    <a:lstStyle/>
                    <a:p>
                      <a:pPr fontAlgn="base"/>
                      <a:r>
                        <a:rPr lang="en-US" sz="1400">
                          <a:effectLst/>
                        </a:rPr>
                        <a:t>Bring it to the Library area to receive a certificate, a phone call home and a token / free book!​​</a:t>
                      </a:r>
                    </a:p>
                  </a:txBody>
                  <a:tcPr>
                    <a:solidFill>
                      <a:schemeClr val="bg1">
                        <a:lumMod val="95000"/>
                      </a:schemeClr>
                    </a:solidFill>
                  </a:tcPr>
                </a:tc>
                <a:extLst>
                  <a:ext uri="{0D108BD9-81ED-4DB2-BD59-A6C34878D82A}">
                    <a16:rowId xmlns:a16="http://schemas.microsoft.com/office/drawing/2014/main" val="995586401"/>
                  </a:ext>
                </a:extLst>
              </a:tr>
            </a:tbl>
          </a:graphicData>
        </a:graphic>
      </p:graphicFrame>
      <p:pic>
        <p:nvPicPr>
          <p:cNvPr id="8" name="Picture 8" descr="Text&#10;&#10;Description automatically generated">
            <a:extLst>
              <a:ext uri="{FF2B5EF4-FFF2-40B4-BE49-F238E27FC236}">
                <a16:creationId xmlns:a16="http://schemas.microsoft.com/office/drawing/2014/main" id="{2C174A49-D9E8-7DA8-B6D4-74214D4E86E8}"/>
              </a:ext>
            </a:extLst>
          </p:cNvPr>
          <p:cNvPicPr>
            <a:picLocks noChangeAspect="1"/>
          </p:cNvPicPr>
          <p:nvPr/>
        </p:nvPicPr>
        <p:blipFill>
          <a:blip r:embed="rId3"/>
          <a:stretch>
            <a:fillRect/>
          </a:stretch>
        </p:blipFill>
        <p:spPr>
          <a:xfrm rot="-900000">
            <a:off x="9175446" y="3893004"/>
            <a:ext cx="2924629" cy="2047422"/>
          </a:xfrm>
          <a:prstGeom prst="rect">
            <a:avLst/>
          </a:prstGeom>
        </p:spPr>
      </p:pic>
      <p:cxnSp>
        <p:nvCxnSpPr>
          <p:cNvPr id="9" name="Straight Arrow Connector 8">
            <a:extLst>
              <a:ext uri="{FF2B5EF4-FFF2-40B4-BE49-F238E27FC236}">
                <a16:creationId xmlns:a16="http://schemas.microsoft.com/office/drawing/2014/main" id="{0DFEA501-4559-C029-D64A-C940C0362FF4}"/>
              </a:ext>
            </a:extLst>
          </p:cNvPr>
          <p:cNvCxnSpPr/>
          <p:nvPr/>
        </p:nvCxnSpPr>
        <p:spPr>
          <a:xfrm flipH="1" flipV="1">
            <a:off x="10907486" y="5724677"/>
            <a:ext cx="125790" cy="5854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7E6A99A-B840-EF5F-8008-94BABC95C650}"/>
              </a:ext>
            </a:extLst>
          </p:cNvPr>
          <p:cNvSpPr txBox="1"/>
          <p:nvPr/>
        </p:nvSpPr>
        <p:spPr>
          <a:xfrm>
            <a:off x="9901161" y="6333067"/>
            <a:ext cx="21505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In your planner!</a:t>
            </a:r>
            <a:endParaRPr lang="en-US"/>
          </a:p>
        </p:txBody>
      </p:sp>
      <p:sp>
        <p:nvSpPr>
          <p:cNvPr id="11" name="TextBox 10">
            <a:extLst>
              <a:ext uri="{FF2B5EF4-FFF2-40B4-BE49-F238E27FC236}">
                <a16:creationId xmlns:a16="http://schemas.microsoft.com/office/drawing/2014/main" id="{66BE4821-6CD0-2C3B-02FF-98883FC4CE4B}"/>
              </a:ext>
            </a:extLst>
          </p:cNvPr>
          <p:cNvSpPr txBox="1"/>
          <p:nvPr/>
        </p:nvSpPr>
        <p:spPr>
          <a:xfrm>
            <a:off x="3822094" y="1560285"/>
            <a:ext cx="831162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Tokens are awarded </a:t>
            </a:r>
            <a:r>
              <a:rPr lang="en-GB">
                <a:highlight>
                  <a:srgbClr val="FFFF00"/>
                </a:highlight>
              </a:rPr>
              <a:t>every time you achieve 5 positive conduct points</a:t>
            </a:r>
            <a:r>
              <a:rPr lang="en-GB"/>
              <a:t> and for </a:t>
            </a:r>
            <a:r>
              <a:rPr lang="en-GB">
                <a:highlight>
                  <a:srgbClr val="FFFF00"/>
                </a:highlight>
              </a:rPr>
              <a:t>completing a reading journey card</a:t>
            </a:r>
            <a:r>
              <a:rPr lang="en-GB"/>
              <a:t>. The book is yours to keep! </a:t>
            </a:r>
          </a:p>
          <a:p>
            <a:endParaRPr lang="en-GB"/>
          </a:p>
          <a:p>
            <a:r>
              <a:rPr lang="en-GB" b="1" u="sng"/>
              <a:t>5 Positive Conduct Points</a:t>
            </a:r>
            <a:endParaRPr lang="en-GB"/>
          </a:p>
          <a:p>
            <a:pPr marL="285750" indent="-285750">
              <a:buFont typeface="Calibri"/>
              <a:buChar char="-"/>
            </a:pPr>
            <a:r>
              <a:rPr lang="en-GB"/>
              <a:t>Your form tutor will be informed weekly and they will note in your planner.</a:t>
            </a:r>
          </a:p>
          <a:p>
            <a:pPr marL="285750" indent="-285750">
              <a:buFont typeface="Calibri"/>
              <a:buChar char="-"/>
            </a:pPr>
            <a:r>
              <a:rPr lang="en-GB"/>
              <a:t>Tokens can be collected from the library, before school, at lunch or at the end of the day.   Head to your year groups section of this bulletin to see who has achieved a token this week!</a:t>
            </a:r>
          </a:p>
          <a:p>
            <a:pPr marL="285750" indent="-285750">
              <a:buFont typeface="Calibri"/>
              <a:buChar char="-"/>
            </a:pPr>
            <a:endParaRPr lang="en-GB" b="1"/>
          </a:p>
          <a:p>
            <a:r>
              <a:rPr lang="en-GB" b="1" u="sng"/>
              <a:t>Reading Journey Cards</a:t>
            </a:r>
          </a:p>
          <a:p>
            <a:pPr marL="285750" indent="-285750">
              <a:buFont typeface="Calibri"/>
              <a:buChar char="-"/>
            </a:pPr>
            <a:endParaRPr lang="en-GB" b="1" u="sng"/>
          </a:p>
        </p:txBody>
      </p:sp>
    </p:spTree>
    <p:extLst>
      <p:ext uri="{BB962C8B-B14F-4D97-AF65-F5344CB8AC3E}">
        <p14:creationId xmlns:p14="http://schemas.microsoft.com/office/powerpoint/2010/main" val="12963164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Face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10.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11.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12.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5.xml><?xml version="1.0" encoding="utf-8"?>
<a:themeOverride xmlns:a="http://schemas.openxmlformats.org/drawingml/2006/main">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ppt/theme/themeOverride6.xml><?xml version="1.0" encoding="utf-8"?>
<a:themeOverride xmlns:a="http://schemas.openxmlformats.org/drawingml/2006/main">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ppt/theme/themeOverride7.xml><?xml version="1.0" encoding="utf-8"?>
<a:themeOverride xmlns:a="http://schemas.openxmlformats.org/drawingml/2006/main">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ppt/theme/themeOverride8.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9.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26E2D605069C46A3AA93F93EBD06E6" ma:contentTypeVersion="9" ma:contentTypeDescription="Create a new document." ma:contentTypeScope="" ma:versionID="e9ad57e2f2f11ef85cda654529c7b679">
  <xsd:schema xmlns:xsd="http://www.w3.org/2001/XMLSchema" xmlns:xs="http://www.w3.org/2001/XMLSchema" xmlns:p="http://schemas.microsoft.com/office/2006/metadata/properties" xmlns:ns2="38a7be90-95b3-4588-96bb-0ef15287cd46" xmlns:ns3="3f816111-f915-482c-9e6a-4e7969218405" targetNamespace="http://schemas.microsoft.com/office/2006/metadata/properties" ma:root="true" ma:fieldsID="978242367d178b4f2509cd9b4cf22a5a" ns2:_="" ns3:_="">
    <xsd:import namespace="38a7be90-95b3-4588-96bb-0ef15287cd46"/>
    <xsd:import namespace="3f816111-f915-482c-9e6a-4e796921840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7be90-95b3-4588-96bb-0ef15287c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816111-f915-482c-9e6a-4e796921840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f816111-f915-482c-9e6a-4e7969218405">
      <UserInfo>
        <DisplayName>Matthews, L (Horizon Teacher)</DisplayName>
        <AccountId>75</AccountId>
        <AccountType/>
      </UserInfo>
      <UserInfo>
        <DisplayName>Holmes, L (Horizon IT Service Desk)</DisplayName>
        <AccountId>261</AccountId>
        <AccountType/>
      </UserInfo>
      <UserInfo>
        <DisplayName>Smith, R (Horizon Teacher)</DisplayName>
        <AccountId>102</AccountId>
        <AccountType/>
      </UserInfo>
      <UserInfo>
        <DisplayName>9VFp - Formperiod Members</DisplayName>
        <AccountId>637</AccountId>
        <AccountType/>
      </UserInfo>
    </SharedWithUsers>
  </documentManagement>
</p:properties>
</file>

<file path=customXml/itemProps1.xml><?xml version="1.0" encoding="utf-8"?>
<ds:datastoreItem xmlns:ds="http://schemas.openxmlformats.org/officeDocument/2006/customXml" ds:itemID="{8B253EBB-28C1-4F3F-A95C-DA5BF5374C58}">
  <ds:schemaRefs>
    <ds:schemaRef ds:uri="38a7be90-95b3-4588-96bb-0ef15287cd46"/>
    <ds:schemaRef ds:uri="3f816111-f915-482c-9e6a-4e79692184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F5658E6-7254-4B32-BA89-30797876004B}">
  <ds:schemaRefs>
    <ds:schemaRef ds:uri="http://schemas.microsoft.com/sharepoint/v3/contenttype/forms"/>
  </ds:schemaRefs>
</ds:datastoreItem>
</file>

<file path=customXml/itemProps3.xml><?xml version="1.0" encoding="utf-8"?>
<ds:datastoreItem xmlns:ds="http://schemas.openxmlformats.org/officeDocument/2006/customXml" ds:itemID="{DC083327-6EF5-42B1-A1DE-F90FB0DD27C1}">
  <ds:schemaRefs>
    <ds:schemaRef ds:uri="38a7be90-95b3-4588-96bb-0ef15287cd46"/>
    <ds:schemaRef ds:uri="3f816111-f915-482c-9e6a-4e796921840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37</Slides>
  <Notes>0</Notes>
  <HiddenSlides>0</HiddenSlides>
  <ScaleCrop>false</ScaleCrop>
  <HeadingPairs>
    <vt:vector size="4" baseType="variant">
      <vt:variant>
        <vt:lpstr>Theme</vt:lpstr>
      </vt:variant>
      <vt:variant>
        <vt:i4>5</vt:i4>
      </vt:variant>
      <vt:variant>
        <vt:lpstr>Slide Titles</vt:lpstr>
      </vt:variant>
      <vt:variant>
        <vt:i4>37</vt:i4>
      </vt:variant>
    </vt:vector>
  </HeadingPairs>
  <TitlesOfParts>
    <vt:vector size="42" baseType="lpstr">
      <vt:lpstr>Facet</vt:lpstr>
      <vt:lpstr>Facet</vt:lpstr>
      <vt:lpstr>Office Theme</vt:lpstr>
      <vt:lpstr>Office Theme</vt:lpstr>
      <vt:lpstr>3_Facet</vt:lpstr>
      <vt:lpstr>Horizon Community College Student Bulletin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 SAFE ONLINE #11</vt:lpstr>
      <vt:lpstr>PowerPoint Presentation</vt:lpstr>
      <vt:lpstr>PowerPoint Presentation</vt:lpstr>
      <vt:lpstr>PowerPoint Presentation</vt:lpstr>
      <vt:lpstr>Year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9</vt:lpstr>
      <vt:lpstr>PowerPoint Presentation</vt:lpstr>
      <vt:lpstr>PowerPoint Presentation</vt:lpstr>
      <vt:lpstr>PowerPoint Presentation</vt:lpstr>
      <vt:lpstr>Year 10</vt:lpstr>
      <vt:lpstr>PowerPoint Presentation</vt:lpstr>
      <vt:lpstr>PowerPoint Presentation</vt:lpstr>
      <vt:lpstr>PowerPoint Presentation</vt:lpstr>
      <vt:lpstr>Year 11</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Benson, S (Horizon Teacher)</dc:creator>
  <cp:revision>122</cp:revision>
  <dcterms:created xsi:type="dcterms:W3CDTF">2022-01-21T15:41:15Z</dcterms:created>
  <dcterms:modified xsi:type="dcterms:W3CDTF">2023-04-24T10:31:12Z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0x0101000126E2D605069C46A3AA93F93EBD06E6</vt:lpwstr>
  </property>
  <property fmtid="{D5CDD505-2E9C-101B-9397-08002B2CF9AE}" pid="3" name="MediaServiceImageTags">
    <vt:lpwstr/>
  </property>
</Properties>
</file>